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0" r:id="rId4"/>
    <p:sldMasterId id="2147483801" r:id="rId5"/>
    <p:sldMasterId id="2147483803" r:id="rId6"/>
    <p:sldMasterId id="2147483807" r:id="rId7"/>
  </p:sldMasterIdLst>
  <p:notesMasterIdLst>
    <p:notesMasterId r:id="rId17"/>
  </p:notesMasterIdLst>
  <p:handoutMasterIdLst>
    <p:handoutMasterId r:id="rId18"/>
  </p:handoutMasterIdLst>
  <p:sldIdLst>
    <p:sldId id="256" r:id="rId8"/>
    <p:sldId id="267" r:id="rId9"/>
    <p:sldId id="280" r:id="rId10"/>
    <p:sldId id="281" r:id="rId11"/>
    <p:sldId id="282" r:id="rId12"/>
    <p:sldId id="283" r:id="rId13"/>
    <p:sldId id="284" r:id="rId14"/>
    <p:sldId id="285" r:id="rId15"/>
    <p:sldId id="279" r:id="rId16"/>
  </p:sldIdLst>
  <p:sldSz cx="12192000" cy="6858000"/>
  <p:notesSz cx="7023100" cy="93091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acobs Chronos" panose="020B0603030503030204" pitchFamily="34" charset="0"/>
      <p:regular r:id="rId23"/>
      <p:bold r:id="rId24"/>
      <p:italic r:id="rId25"/>
      <p:boldItalic r:id="rId26"/>
    </p:embeddedFont>
    <p:embeddedFont>
      <p:font typeface="Jacobs Chronos Heavy" panose="020B0803030503030204" pitchFamily="34" charset="0"/>
      <p:bold r:id="rId27"/>
      <p:boldItalic r:id="rId28"/>
    </p:embeddedFont>
    <p:embeddedFont>
      <p:font typeface="Jacobs Chronos Light" panose="020B0403030503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55"/>
    <a:srgbClr val="78FAC8"/>
    <a:srgbClr val="003C2D"/>
    <a:srgbClr val="007D55"/>
    <a:srgbClr val="0AD287"/>
    <a:srgbClr val="5AE6FF"/>
    <a:srgbClr val="231EDC"/>
    <a:srgbClr val="0A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49E3D-B84A-44F7-B4B3-FB4C779B83CD}" v="42" dt="2022-03-31T12:49:29.878"/>
  </p1510:revLst>
</p1510:revInfo>
</file>

<file path=ppt/tableStyles.xml><?xml version="1.0" encoding="utf-8"?>
<a:tblStyleLst xmlns:a="http://schemas.openxmlformats.org/drawingml/2006/main" def="{C60F8704-076C-47E3-8B64-BA5440797084}">
  <a:tblStyle styleId="{C60F8704-076C-47E3-8B64-BA5440797084}" styleName="Jacobs Table Style 1">
    <a:wholeTbl>
      <a:tcTxStyle b="off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2H>
      <a:tcTxStyle/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band2H>
    <a:band2V>
      <a:tcTxStyle/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noFill/>
        </a:fill>
      </a:tcStyle>
    </a:lastRow>
    <a:seCel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noFill/>
        </a:fill>
      </a:tcStyle>
    </a:seCell>
    <a:swCel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noFill/>
        </a:fill>
      </a:tcStyle>
    </a:swCell>
    <a:firstRow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firstRow>
    <a:neCel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neCell>
    <a:nwCel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nwCell>
  </a:tblStyle>
  <a:tblStyle styleId="{BFCAF012-7E69-4072-AFDE-7F0A5DE60C18}" styleName="Jacobs Table Style 2">
    <a:wholeTbl>
      <a:tcTxStyle b="off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2H>
      <a:tcTxStyle/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band2H>
    <a:band2V>
      <a:tcTxStyle/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noFill/>
        </a:fill>
      </a:tcStyle>
    </a:lastRow>
    <a:seCel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noFill/>
        </a:fill>
      </a:tcStyle>
    </a:seCell>
    <a:swCell>
      <a:tcTxStyle b="on"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noFill/>
        </a:fill>
      </a:tcStyle>
    </a:swCell>
    <a:firstRow>
      <a:tcTxStyle b="on">
        <a:fontRef idx="minor">
          <a:prstClr val="black"/>
        </a:fontRef>
        <a:schemeClr val="lt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1"/>
          </a:solidFill>
        </a:fill>
      </a:tcStyle>
    </a:firstRow>
    <a:neCell>
      <a:tcTxStyle b="on">
        <a:fontRef idx="minor">
          <a:prstClr val="black"/>
        </a:fontRef>
        <a:schemeClr val="lt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1"/>
          </a:solidFill>
        </a:fill>
      </a:tcStyle>
    </a:neCell>
    <a:nwCell>
      <a:tcTxStyle b="on">
        <a:fontRef idx="minor">
          <a:prstClr val="black"/>
        </a:fontRef>
        <a:schemeClr val="lt1"/>
      </a:tcTxStyle>
      <a:tcStyle>
        <a:tcBdr>
          <a:left>
            <a:ln w="3175" cmpd="sng">
              <a:solidFill>
                <a:schemeClr val="accent2"/>
              </a:solidFill>
            </a:ln>
          </a:left>
          <a:right>
            <a:ln w="3175" cmpd="sng">
              <a:solidFill>
                <a:schemeClr val="accent2"/>
              </a:solidFill>
            </a:ln>
          </a:right>
          <a:top>
            <a:ln w="3175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 w="3175" cmpd="sng">
              <a:solidFill>
                <a:schemeClr val="accent2"/>
              </a:solidFill>
            </a:ln>
          </a:insideV>
        </a:tcBdr>
        <a:fill>
          <a:solidFill>
            <a:schemeClr val="accent1"/>
          </a:solidFill>
        </a:fill>
      </a:tcStyle>
    </a:nwCell>
  </a:tblStyle>
  <a:tblStyle styleId="{B1232FDD-9FA7-48EA-B9EF-A92EB47FDDB2}" styleName="Jacobs Table Style 3">
    <a:wholeTbl>
      <a:tcTxStyle b="off"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2H>
      <a:tcTxStyle/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0" cmpd="sng">
              <a:solidFill>
                <a:schemeClr val="accent1"/>
              </a:solidFill>
            </a:ln>
          </a:insideV>
        </a:tcBdr>
        <a:fill>
          <a:solidFill>
            <a:schemeClr val="accent4"/>
          </a:solidFill>
        </a:fill>
      </a:tcStyle>
    </a:band2H>
    <a:band2V>
      <a:tcTxStyle/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4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lastRow>
    <a:seCell>
      <a:tcTxStyle b="on"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seCell>
    <a:swCell>
      <a:tcTxStyle b="on"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swCell>
    <a:firstRow>
      <a:tcTxStyle b="on">
        <a:fontRef idx="minor">
          <a:prstClr val="black"/>
        </a:fontRef>
        <a:schemeClr val="lt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/>
          </a:solidFill>
        </a:fill>
      </a:tcStyle>
    </a:firstRow>
    <a:neCell>
      <a:tcTxStyle b="on">
        <a:fontRef idx="minor">
          <a:prstClr val="black"/>
        </a:fontRef>
        <a:schemeClr val="lt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/>
          </a:solidFill>
        </a:fill>
      </a:tcStyle>
    </a:neCell>
    <a:nwCell>
      <a:tcTxStyle b="on">
        <a:fontRef idx="minor">
          <a:prstClr val="black"/>
        </a:fontRef>
        <a:schemeClr val="lt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/>
          </a:solidFill>
        </a:fill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5250" autoAdjust="0"/>
  </p:normalViewPr>
  <p:slideViewPr>
    <p:cSldViewPr snapToGrid="0">
      <p:cViewPr varScale="1">
        <p:scale>
          <a:sx n="104" d="100"/>
          <a:sy n="104" d="100"/>
        </p:scale>
        <p:origin x="144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" userId="f21187ed-8d71-4ac8-8033-8675c14fd678" providerId="ADAL" clId="{8B549E3D-B84A-44F7-B4B3-FB4C779B83CD}"/>
    <pc:docChg chg="undo custSel addSld delSld modSld modNotesMaster modHandout">
      <pc:chgData name="BONNIE" userId="f21187ed-8d71-4ac8-8033-8675c14fd678" providerId="ADAL" clId="{8B549E3D-B84A-44F7-B4B3-FB4C779B83CD}" dt="2022-03-31T12:54:23.637" v="2948" actId="6549"/>
      <pc:docMkLst>
        <pc:docMk/>
      </pc:docMkLst>
      <pc:sldChg chg="del">
        <pc:chgData name="BONNIE" userId="f21187ed-8d71-4ac8-8033-8675c14fd678" providerId="ADAL" clId="{8B549E3D-B84A-44F7-B4B3-FB4C779B83CD}" dt="2022-03-28T17:34:46.148" v="0" actId="2696"/>
        <pc:sldMkLst>
          <pc:docMk/>
          <pc:sldMk cId="3658892697" sldId="259"/>
        </pc:sldMkLst>
      </pc:sldChg>
      <pc:sldChg chg="addSp delSp modSp mod">
        <pc:chgData name="BONNIE" userId="f21187ed-8d71-4ac8-8033-8675c14fd678" providerId="ADAL" clId="{8B549E3D-B84A-44F7-B4B3-FB4C779B83CD}" dt="2022-03-31T12:33:39.959" v="2795" actId="692"/>
        <pc:sldMkLst>
          <pc:docMk/>
          <pc:sldMk cId="3048161616" sldId="267"/>
        </pc:sldMkLst>
        <pc:spChg chg="mod">
          <ac:chgData name="BONNIE" userId="f21187ed-8d71-4ac8-8033-8675c14fd678" providerId="ADAL" clId="{8B549E3D-B84A-44F7-B4B3-FB4C779B83CD}" dt="2022-03-28T17:34:55.456" v="20" actId="20577"/>
          <ac:spMkLst>
            <pc:docMk/>
            <pc:sldMk cId="3048161616" sldId="267"/>
            <ac:spMk id="4" creationId="{4B5E15E9-5969-46CF-A247-AFFBE915294E}"/>
          </ac:spMkLst>
        </pc:spChg>
        <pc:spChg chg="del">
          <ac:chgData name="BONNIE" userId="f21187ed-8d71-4ac8-8033-8675c14fd678" providerId="ADAL" clId="{8B549E3D-B84A-44F7-B4B3-FB4C779B83CD}" dt="2022-03-28T17:35:02.992" v="21" actId="478"/>
          <ac:spMkLst>
            <pc:docMk/>
            <pc:sldMk cId="3048161616" sldId="267"/>
            <ac:spMk id="7" creationId="{3BB5B062-7325-4D0F-BF85-1534A30E6A2D}"/>
          </ac:spMkLst>
        </pc:spChg>
        <pc:spChg chg="add del">
          <ac:chgData name="BONNIE" userId="f21187ed-8d71-4ac8-8033-8675c14fd678" providerId="ADAL" clId="{8B549E3D-B84A-44F7-B4B3-FB4C779B83CD}" dt="2022-03-28T17:35:31.024" v="23" actId="478"/>
          <ac:spMkLst>
            <pc:docMk/>
            <pc:sldMk cId="3048161616" sldId="267"/>
            <ac:spMk id="8" creationId="{BBF40A4B-E609-45EE-892C-C35AAEF32A1A}"/>
          </ac:spMkLst>
        </pc:spChg>
        <pc:spChg chg="add mod">
          <ac:chgData name="BONNIE" userId="f21187ed-8d71-4ac8-8033-8675c14fd678" providerId="ADAL" clId="{8B549E3D-B84A-44F7-B4B3-FB4C779B83CD}" dt="2022-03-28T18:40:51.256" v="287" actId="14100"/>
          <ac:spMkLst>
            <pc:docMk/>
            <pc:sldMk cId="3048161616" sldId="267"/>
            <ac:spMk id="9" creationId="{CDD35152-0816-44A9-BAAF-9E3497C5D4F5}"/>
          </ac:spMkLst>
        </pc:spChg>
        <pc:spChg chg="add mod">
          <ac:chgData name="BONNIE" userId="f21187ed-8d71-4ac8-8033-8675c14fd678" providerId="ADAL" clId="{8B549E3D-B84A-44F7-B4B3-FB4C779B83CD}" dt="2022-03-28T18:42:53.956" v="300" actId="20577"/>
          <ac:spMkLst>
            <pc:docMk/>
            <pc:sldMk cId="3048161616" sldId="267"/>
            <ac:spMk id="12" creationId="{FD89087D-6F41-4408-A94A-31150B907990}"/>
          </ac:spMkLst>
        </pc:spChg>
        <pc:spChg chg="add mod">
          <ac:chgData name="BONNIE" userId="f21187ed-8d71-4ac8-8033-8675c14fd678" providerId="ADAL" clId="{8B549E3D-B84A-44F7-B4B3-FB4C779B83CD}" dt="2022-03-28T18:44:04.881" v="323" actId="1076"/>
          <ac:spMkLst>
            <pc:docMk/>
            <pc:sldMk cId="3048161616" sldId="267"/>
            <ac:spMk id="13" creationId="{C73D14BA-66A8-4024-9E59-1E9C03A411BA}"/>
          </ac:spMkLst>
        </pc:spChg>
        <pc:spChg chg="add mod">
          <ac:chgData name="BONNIE" userId="f21187ed-8d71-4ac8-8033-8675c14fd678" providerId="ADAL" clId="{8B549E3D-B84A-44F7-B4B3-FB4C779B83CD}" dt="2022-03-28T18:48:56.928" v="353" actId="14100"/>
          <ac:spMkLst>
            <pc:docMk/>
            <pc:sldMk cId="3048161616" sldId="267"/>
            <ac:spMk id="14" creationId="{886B2532-28E3-4CB6-B2D4-67348968F329}"/>
          </ac:spMkLst>
        </pc:spChg>
        <pc:spChg chg="add mod">
          <ac:chgData name="BONNIE" userId="f21187ed-8d71-4ac8-8033-8675c14fd678" providerId="ADAL" clId="{8B549E3D-B84A-44F7-B4B3-FB4C779B83CD}" dt="2022-03-28T18:57:19.009" v="445" actId="1076"/>
          <ac:spMkLst>
            <pc:docMk/>
            <pc:sldMk cId="3048161616" sldId="267"/>
            <ac:spMk id="15" creationId="{CD56AC61-FBCD-432F-8CC2-DCB185C9D423}"/>
          </ac:spMkLst>
        </pc:spChg>
        <pc:spChg chg="add mod">
          <ac:chgData name="BONNIE" userId="f21187ed-8d71-4ac8-8033-8675c14fd678" providerId="ADAL" clId="{8B549E3D-B84A-44F7-B4B3-FB4C779B83CD}" dt="2022-03-28T18:57:27.342" v="455" actId="20577"/>
          <ac:spMkLst>
            <pc:docMk/>
            <pc:sldMk cId="3048161616" sldId="267"/>
            <ac:spMk id="16" creationId="{B423FF9A-D0F3-4C65-9471-6EF73A8979A5}"/>
          </ac:spMkLst>
        </pc:spChg>
        <pc:spChg chg="add del mod">
          <ac:chgData name="BONNIE" userId="f21187ed-8d71-4ac8-8033-8675c14fd678" providerId="ADAL" clId="{8B549E3D-B84A-44F7-B4B3-FB4C779B83CD}" dt="2022-03-31T12:17:07.366" v="2603" actId="478"/>
          <ac:spMkLst>
            <pc:docMk/>
            <pc:sldMk cId="3048161616" sldId="267"/>
            <ac:spMk id="19" creationId="{943ADC1C-D78D-4C1E-BD16-9451638E21DD}"/>
          </ac:spMkLst>
        </pc:spChg>
        <pc:graphicFrameChg chg="add del mod">
          <ac:chgData name="BONNIE" userId="f21187ed-8d71-4ac8-8033-8675c14fd678" providerId="ADAL" clId="{8B549E3D-B84A-44F7-B4B3-FB4C779B83CD}" dt="2022-03-31T12:18:57.492" v="2604" actId="478"/>
          <ac:graphicFrameMkLst>
            <pc:docMk/>
            <pc:sldMk cId="3048161616" sldId="267"/>
            <ac:graphicFrameMk id="2" creationId="{23C00F11-5C7F-4603-BFEB-527FEFCC6178}"/>
          </ac:graphicFrameMkLst>
        </pc:graphicFrameChg>
        <pc:graphicFrameChg chg="add del mod modGraphic">
          <ac:chgData name="BONNIE" userId="f21187ed-8d71-4ac8-8033-8675c14fd678" providerId="ADAL" clId="{8B549E3D-B84A-44F7-B4B3-FB4C779B83CD}" dt="2022-03-31T12:19:35.280" v="2609" actId="478"/>
          <ac:graphicFrameMkLst>
            <pc:docMk/>
            <pc:sldMk cId="3048161616" sldId="267"/>
            <ac:graphicFrameMk id="7" creationId="{64BC8B3B-7E4F-44D5-957F-3E755F72269D}"/>
          </ac:graphicFrameMkLst>
        </pc:graphicFrameChg>
        <pc:graphicFrameChg chg="add mod">
          <ac:chgData name="BONNIE" userId="f21187ed-8d71-4ac8-8033-8675c14fd678" providerId="ADAL" clId="{8B549E3D-B84A-44F7-B4B3-FB4C779B83CD}" dt="2022-03-31T12:20:42.946" v="2611" actId="1076"/>
          <ac:graphicFrameMkLst>
            <pc:docMk/>
            <pc:sldMk cId="3048161616" sldId="267"/>
            <ac:graphicFrameMk id="8" creationId="{5C2933CB-944D-4B3C-B98B-8453AE15D2BF}"/>
          </ac:graphicFrameMkLst>
        </pc:graphicFrameChg>
        <pc:graphicFrameChg chg="add del mod modGraphic">
          <ac:chgData name="BONNIE" userId="f21187ed-8d71-4ac8-8033-8675c14fd678" providerId="ADAL" clId="{8B549E3D-B84A-44F7-B4B3-FB4C779B83CD}" dt="2022-03-31T12:15:30.043" v="2595" actId="478"/>
          <ac:graphicFrameMkLst>
            <pc:docMk/>
            <pc:sldMk cId="3048161616" sldId="267"/>
            <ac:graphicFrameMk id="28" creationId="{95D51368-C2CE-48DF-8A3B-CA6B20548AFD}"/>
          </ac:graphicFrameMkLst>
        </pc:graphicFrameChg>
        <pc:picChg chg="add mod">
          <ac:chgData name="BONNIE" userId="f21187ed-8d71-4ac8-8033-8675c14fd678" providerId="ADAL" clId="{8B549E3D-B84A-44F7-B4B3-FB4C779B83CD}" dt="2022-03-28T18:18:42.810" v="27" actId="1076"/>
          <ac:picMkLst>
            <pc:docMk/>
            <pc:sldMk cId="3048161616" sldId="267"/>
            <ac:picMk id="5" creationId="{D3D3AB91-1C31-4251-BF58-E57151B39BD3}"/>
          </ac:picMkLst>
        </pc:picChg>
        <pc:picChg chg="add del">
          <ac:chgData name="BONNIE" userId="f21187ed-8d71-4ac8-8033-8675c14fd678" providerId="ADAL" clId="{8B549E3D-B84A-44F7-B4B3-FB4C779B83CD}" dt="2022-03-28T18:41:27.121" v="289" actId="22"/>
          <ac:picMkLst>
            <pc:docMk/>
            <pc:sldMk cId="3048161616" sldId="267"/>
            <ac:picMk id="11" creationId="{5DB6D22A-5DED-4E0F-81B1-475C7285E1F4}"/>
          </ac:picMkLst>
        </pc:picChg>
        <pc:cxnChg chg="add mod">
          <ac:chgData name="BONNIE" userId="f21187ed-8d71-4ac8-8033-8675c14fd678" providerId="ADAL" clId="{8B549E3D-B84A-44F7-B4B3-FB4C779B83CD}" dt="2022-03-31T12:33:39.959" v="2795" actId="692"/>
          <ac:cxnSpMkLst>
            <pc:docMk/>
            <pc:sldMk cId="3048161616" sldId="267"/>
            <ac:cxnSpMk id="11" creationId="{5DFB3520-15D5-4901-8CAD-0E4FFA80F390}"/>
          </ac:cxnSpMkLst>
        </pc:cxnChg>
        <pc:cxnChg chg="add">
          <ac:chgData name="BONNIE" userId="f21187ed-8d71-4ac8-8033-8675c14fd678" providerId="ADAL" clId="{8B549E3D-B84A-44F7-B4B3-FB4C779B83CD}" dt="2022-03-28T18:56:15.531" v="440" actId="11529"/>
          <ac:cxnSpMkLst>
            <pc:docMk/>
            <pc:sldMk cId="3048161616" sldId="267"/>
            <ac:cxnSpMk id="18" creationId="{675017B0-559D-454F-B9E3-12B82B8815D2}"/>
          </ac:cxnSpMkLst>
        </pc:cxnChg>
        <pc:cxnChg chg="add">
          <ac:chgData name="BONNIE" userId="f21187ed-8d71-4ac8-8033-8675c14fd678" providerId="ADAL" clId="{8B549E3D-B84A-44F7-B4B3-FB4C779B83CD}" dt="2022-03-28T18:56:29.437" v="441" actId="11529"/>
          <ac:cxnSpMkLst>
            <pc:docMk/>
            <pc:sldMk cId="3048161616" sldId="267"/>
            <ac:cxnSpMk id="20" creationId="{F1313C0D-A8C1-4AD2-8FC0-CFFF972EAB26}"/>
          </ac:cxnSpMkLst>
        </pc:cxnChg>
        <pc:cxnChg chg="add mod">
          <ac:chgData name="BONNIE" userId="f21187ed-8d71-4ac8-8033-8675c14fd678" providerId="ADAL" clId="{8B549E3D-B84A-44F7-B4B3-FB4C779B83CD}" dt="2022-03-28T18:56:49.513" v="443" actId="14100"/>
          <ac:cxnSpMkLst>
            <pc:docMk/>
            <pc:sldMk cId="3048161616" sldId="267"/>
            <ac:cxnSpMk id="22" creationId="{90FF9D5B-AA04-43E5-9272-B73B3459871A}"/>
          </ac:cxnSpMkLst>
        </pc:cxnChg>
        <pc:cxnChg chg="add">
          <ac:chgData name="BONNIE" userId="f21187ed-8d71-4ac8-8033-8675c14fd678" providerId="ADAL" clId="{8B549E3D-B84A-44F7-B4B3-FB4C779B83CD}" dt="2022-03-28T18:57:01.157" v="444" actId="11529"/>
          <ac:cxnSpMkLst>
            <pc:docMk/>
            <pc:sldMk cId="3048161616" sldId="267"/>
            <ac:cxnSpMk id="25" creationId="{54456472-1082-4764-A2EC-371901CF36E2}"/>
          </ac:cxnSpMkLst>
        </pc:cxnChg>
        <pc:cxnChg chg="add">
          <ac:chgData name="BONNIE" userId="f21187ed-8d71-4ac8-8033-8675c14fd678" providerId="ADAL" clId="{8B549E3D-B84A-44F7-B4B3-FB4C779B83CD}" dt="2022-03-28T18:57:41.708" v="456" actId="11529"/>
          <ac:cxnSpMkLst>
            <pc:docMk/>
            <pc:sldMk cId="3048161616" sldId="267"/>
            <ac:cxnSpMk id="27" creationId="{72BA490E-DDFD-4796-9573-C27047ED6802}"/>
          </ac:cxnSpMkLst>
        </pc:cxnChg>
      </pc:sldChg>
      <pc:sldChg chg="delSp mod">
        <pc:chgData name="BONNIE" userId="f21187ed-8d71-4ac8-8033-8675c14fd678" providerId="ADAL" clId="{8B549E3D-B84A-44F7-B4B3-FB4C779B83CD}" dt="2022-03-28T19:57:21.392" v="2580" actId="478"/>
        <pc:sldMkLst>
          <pc:docMk/>
          <pc:sldMk cId="3751235815" sldId="279"/>
        </pc:sldMkLst>
        <pc:spChg chg="del">
          <ac:chgData name="BONNIE" userId="f21187ed-8d71-4ac8-8033-8675c14fd678" providerId="ADAL" clId="{8B549E3D-B84A-44F7-B4B3-FB4C779B83CD}" dt="2022-03-28T19:57:21.392" v="2580" actId="478"/>
          <ac:spMkLst>
            <pc:docMk/>
            <pc:sldMk cId="3751235815" sldId="279"/>
            <ac:spMk id="2" creationId="{06A38115-CFE6-44BC-9B32-2259BDE64625}"/>
          </ac:spMkLst>
        </pc:spChg>
      </pc:sldChg>
      <pc:sldChg chg="addSp delSp modSp mod">
        <pc:chgData name="BONNIE" userId="f21187ed-8d71-4ac8-8033-8675c14fd678" providerId="ADAL" clId="{8B549E3D-B84A-44F7-B4B3-FB4C779B83CD}" dt="2022-03-31T12:33:10.777" v="2790" actId="692"/>
        <pc:sldMkLst>
          <pc:docMk/>
          <pc:sldMk cId="4081937591" sldId="280"/>
        </pc:sldMkLst>
        <pc:spChg chg="add mod">
          <ac:chgData name="BONNIE" userId="f21187ed-8d71-4ac8-8033-8675c14fd678" providerId="ADAL" clId="{8B549E3D-B84A-44F7-B4B3-FB4C779B83CD}" dt="2022-03-28T19:09:25.036" v="831" actId="20577"/>
          <ac:spMkLst>
            <pc:docMk/>
            <pc:sldMk cId="4081937591" sldId="280"/>
            <ac:spMk id="7" creationId="{01D05185-92F5-4586-8972-D20D781DEB91}"/>
          </ac:spMkLst>
        </pc:spChg>
        <pc:spChg chg="mod">
          <ac:chgData name="BONNIE" userId="f21187ed-8d71-4ac8-8033-8675c14fd678" providerId="ADAL" clId="{8B549E3D-B84A-44F7-B4B3-FB4C779B83CD}" dt="2022-03-28T18:19:27.986" v="63" actId="20577"/>
          <ac:spMkLst>
            <pc:docMk/>
            <pc:sldMk cId="4081937591" sldId="280"/>
            <ac:spMk id="12" creationId="{B14A4B88-EFB7-4F5C-B35B-97CC5CAC7610}"/>
          </ac:spMkLst>
        </pc:spChg>
        <pc:spChg chg="del">
          <ac:chgData name="BONNIE" userId="f21187ed-8d71-4ac8-8033-8675c14fd678" providerId="ADAL" clId="{8B549E3D-B84A-44F7-B4B3-FB4C779B83CD}" dt="2022-03-28T18:19:09.824" v="28" actId="478"/>
          <ac:spMkLst>
            <pc:docMk/>
            <pc:sldMk cId="4081937591" sldId="280"/>
            <ac:spMk id="13" creationId="{913A381E-20E0-4A6C-A347-D6C3E0E228A2}"/>
          </ac:spMkLst>
        </pc:spChg>
        <pc:spChg chg="del">
          <ac:chgData name="BONNIE" userId="f21187ed-8d71-4ac8-8033-8675c14fd678" providerId="ADAL" clId="{8B549E3D-B84A-44F7-B4B3-FB4C779B83CD}" dt="2022-03-28T18:19:15.049" v="29" actId="478"/>
          <ac:spMkLst>
            <pc:docMk/>
            <pc:sldMk cId="4081937591" sldId="280"/>
            <ac:spMk id="14" creationId="{2CA0C875-08E7-45C6-8841-2CF22FD3E0F8}"/>
          </ac:spMkLst>
        </pc:spChg>
        <pc:spChg chg="add mod">
          <ac:chgData name="BONNIE" userId="f21187ed-8d71-4ac8-8033-8675c14fd678" providerId="ADAL" clId="{8B549E3D-B84A-44F7-B4B3-FB4C779B83CD}" dt="2022-03-28T19:12:36.915" v="882" actId="1076"/>
          <ac:spMkLst>
            <pc:docMk/>
            <pc:sldMk cId="4081937591" sldId="280"/>
            <ac:spMk id="27" creationId="{D14DA0DE-32FD-4F74-B20F-FEA95D7435CA}"/>
          </ac:spMkLst>
        </pc:spChg>
        <pc:graphicFrameChg chg="add mod">
          <ac:chgData name="BONNIE" userId="f21187ed-8d71-4ac8-8033-8675c14fd678" providerId="ADAL" clId="{8B549E3D-B84A-44F7-B4B3-FB4C779B83CD}" dt="2022-03-31T12:23:54.700" v="2615" actId="1076"/>
          <ac:graphicFrameMkLst>
            <pc:docMk/>
            <pc:sldMk cId="4081937591" sldId="280"/>
            <ac:graphicFrameMk id="2" creationId="{D9DB83D9-DB32-491B-AFED-78947FC7BAC1}"/>
          </ac:graphicFrameMkLst>
        </pc:graphicFrameChg>
        <pc:graphicFrameChg chg="add del mod">
          <ac:chgData name="BONNIE" userId="f21187ed-8d71-4ac8-8033-8675c14fd678" providerId="ADAL" clId="{8B549E3D-B84A-44F7-B4B3-FB4C779B83CD}" dt="2022-03-31T12:21:49.393" v="2612" actId="478"/>
          <ac:graphicFrameMkLst>
            <pc:docMk/>
            <pc:sldMk cId="4081937591" sldId="280"/>
            <ac:graphicFrameMk id="26" creationId="{5E17E64A-A370-42E5-A2A6-3B6D73F89440}"/>
          </ac:graphicFrameMkLst>
        </pc:graphicFrameChg>
        <pc:picChg chg="add del">
          <ac:chgData name="BONNIE" userId="f21187ed-8d71-4ac8-8033-8675c14fd678" providerId="ADAL" clId="{8B549E3D-B84A-44F7-B4B3-FB4C779B83CD}" dt="2022-03-28T18:21:16.439" v="65" actId="478"/>
          <ac:picMkLst>
            <pc:docMk/>
            <pc:sldMk cId="4081937591" sldId="280"/>
            <ac:picMk id="3" creationId="{AA33AD7D-8663-4B0F-98A9-8893F5E348DF}"/>
          </ac:picMkLst>
        </pc:picChg>
        <pc:picChg chg="add mod">
          <ac:chgData name="BONNIE" userId="f21187ed-8d71-4ac8-8033-8675c14fd678" providerId="ADAL" clId="{8B549E3D-B84A-44F7-B4B3-FB4C779B83CD}" dt="2022-03-28T18:22:34.869" v="71" actId="1076"/>
          <ac:picMkLst>
            <pc:docMk/>
            <pc:sldMk cId="4081937591" sldId="280"/>
            <ac:picMk id="6" creationId="{9348B0D1-13B8-4B8F-B509-B0D2714CFF2B}"/>
          </ac:picMkLst>
        </pc:picChg>
        <pc:cxnChg chg="add mod">
          <ac:chgData name="BONNIE" userId="f21187ed-8d71-4ac8-8033-8675c14fd678" providerId="ADAL" clId="{8B549E3D-B84A-44F7-B4B3-FB4C779B83CD}" dt="2022-03-31T12:33:10.777" v="2790" actId="692"/>
          <ac:cxnSpMkLst>
            <pc:docMk/>
            <pc:sldMk cId="4081937591" sldId="280"/>
            <ac:cxnSpMk id="5" creationId="{36B0B09F-A8B2-4797-AD59-77CF800BFFA2}"/>
          </ac:cxnSpMkLst>
        </pc:cxnChg>
        <pc:cxnChg chg="add del mod">
          <ac:chgData name="BONNIE" userId="f21187ed-8d71-4ac8-8033-8675c14fd678" providerId="ADAL" clId="{8B549E3D-B84A-44F7-B4B3-FB4C779B83CD}" dt="2022-03-28T19:02:38.145" v="648" actId="478"/>
          <ac:cxnSpMkLst>
            <pc:docMk/>
            <pc:sldMk cId="4081937591" sldId="280"/>
            <ac:cxnSpMk id="9" creationId="{D2E2206A-D5EB-4C96-9179-C9FE4544FA95}"/>
          </ac:cxnSpMkLst>
        </pc:cxnChg>
        <pc:cxnChg chg="add del">
          <ac:chgData name="BONNIE" userId="f21187ed-8d71-4ac8-8033-8675c14fd678" providerId="ADAL" clId="{8B549E3D-B84A-44F7-B4B3-FB4C779B83CD}" dt="2022-03-28T19:03:02.369" v="650" actId="11529"/>
          <ac:cxnSpMkLst>
            <pc:docMk/>
            <pc:sldMk cId="4081937591" sldId="280"/>
            <ac:cxnSpMk id="19" creationId="{29EE1A49-7240-485C-B69B-99197926A79E}"/>
          </ac:cxnSpMkLst>
        </pc:cxnChg>
        <pc:cxnChg chg="add mod">
          <ac:chgData name="BONNIE" userId="f21187ed-8d71-4ac8-8033-8675c14fd678" providerId="ADAL" clId="{8B549E3D-B84A-44F7-B4B3-FB4C779B83CD}" dt="2022-03-28T19:04:25.338" v="667" actId="692"/>
          <ac:cxnSpMkLst>
            <pc:docMk/>
            <pc:sldMk cId="4081937591" sldId="280"/>
            <ac:cxnSpMk id="21" creationId="{E178081B-7299-41FF-A7BD-D399238B6E78}"/>
          </ac:cxnSpMkLst>
        </pc:cxnChg>
        <pc:cxnChg chg="add mod">
          <ac:chgData name="BONNIE" userId="f21187ed-8d71-4ac8-8033-8675c14fd678" providerId="ADAL" clId="{8B549E3D-B84A-44F7-B4B3-FB4C779B83CD}" dt="2022-03-28T19:05:00.732" v="685" actId="692"/>
          <ac:cxnSpMkLst>
            <pc:docMk/>
            <pc:sldMk cId="4081937591" sldId="280"/>
            <ac:cxnSpMk id="23" creationId="{E393B9BD-A85E-4A3B-A298-F2B335FCF7F5}"/>
          </ac:cxnSpMkLst>
        </pc:cxnChg>
      </pc:sldChg>
      <pc:sldChg chg="addSp delSp modSp mod">
        <pc:chgData name="BONNIE" userId="f21187ed-8d71-4ac8-8033-8675c14fd678" providerId="ADAL" clId="{8B549E3D-B84A-44F7-B4B3-FB4C779B83CD}" dt="2022-03-31T12:31:41.890" v="2785" actId="692"/>
        <pc:sldMkLst>
          <pc:docMk/>
          <pc:sldMk cId="479788068" sldId="281"/>
        </pc:sldMkLst>
        <pc:spChg chg="mod">
          <ac:chgData name="BONNIE" userId="f21187ed-8d71-4ac8-8033-8675c14fd678" providerId="ADAL" clId="{8B549E3D-B84A-44F7-B4B3-FB4C779B83CD}" dt="2022-03-28T18:25:07.083" v="111" actId="20577"/>
          <ac:spMkLst>
            <pc:docMk/>
            <pc:sldMk cId="479788068" sldId="281"/>
            <ac:spMk id="6" creationId="{33A311DC-4E28-4F8B-A3CF-CDD3B3042215}"/>
          </ac:spMkLst>
        </pc:spChg>
        <pc:spChg chg="del">
          <ac:chgData name="BONNIE" userId="f21187ed-8d71-4ac8-8033-8675c14fd678" providerId="ADAL" clId="{8B549E3D-B84A-44F7-B4B3-FB4C779B83CD}" dt="2022-03-28T18:24:14.015" v="73" actId="478"/>
          <ac:spMkLst>
            <pc:docMk/>
            <pc:sldMk cId="479788068" sldId="281"/>
            <ac:spMk id="7" creationId="{D1861B0D-BE23-4D5D-8EBA-83D225B1299F}"/>
          </ac:spMkLst>
        </pc:spChg>
        <pc:spChg chg="del">
          <ac:chgData name="BONNIE" userId="f21187ed-8d71-4ac8-8033-8675c14fd678" providerId="ADAL" clId="{8B549E3D-B84A-44F7-B4B3-FB4C779B83CD}" dt="2022-03-28T18:24:12.464" v="72" actId="478"/>
          <ac:spMkLst>
            <pc:docMk/>
            <pc:sldMk cId="479788068" sldId="281"/>
            <ac:spMk id="8" creationId="{005CFF14-4D94-44FB-AA93-73D3389652B6}"/>
          </ac:spMkLst>
        </pc:spChg>
        <pc:spChg chg="add mod">
          <ac:chgData name="BONNIE" userId="f21187ed-8d71-4ac8-8033-8675c14fd678" providerId="ADAL" clId="{8B549E3D-B84A-44F7-B4B3-FB4C779B83CD}" dt="2022-03-28T19:34:24.591" v="1278" actId="20577"/>
          <ac:spMkLst>
            <pc:docMk/>
            <pc:sldMk cId="479788068" sldId="281"/>
            <ac:spMk id="10" creationId="{0294A327-D02D-4B94-950C-0582A25989F9}"/>
          </ac:spMkLst>
        </pc:spChg>
        <pc:spChg chg="add mod">
          <ac:chgData name="BONNIE" userId="f21187ed-8d71-4ac8-8033-8675c14fd678" providerId="ADAL" clId="{8B549E3D-B84A-44F7-B4B3-FB4C779B83CD}" dt="2022-03-28T19:23:17.034" v="1192" actId="14100"/>
          <ac:spMkLst>
            <pc:docMk/>
            <pc:sldMk cId="479788068" sldId="281"/>
            <ac:spMk id="11" creationId="{C6161811-6D66-48BA-B801-30E15CD6B49E}"/>
          </ac:spMkLst>
        </pc:spChg>
        <pc:spChg chg="add mod">
          <ac:chgData name="BONNIE" userId="f21187ed-8d71-4ac8-8033-8675c14fd678" providerId="ADAL" clId="{8B549E3D-B84A-44F7-B4B3-FB4C779B83CD}" dt="2022-03-28T19:25:01.762" v="1197" actId="1076"/>
          <ac:spMkLst>
            <pc:docMk/>
            <pc:sldMk cId="479788068" sldId="281"/>
            <ac:spMk id="12" creationId="{816B9428-D945-40BA-8435-9B1BF2708130}"/>
          </ac:spMkLst>
        </pc:spChg>
        <pc:spChg chg="add mod">
          <ac:chgData name="BONNIE" userId="f21187ed-8d71-4ac8-8033-8675c14fd678" providerId="ADAL" clId="{8B549E3D-B84A-44F7-B4B3-FB4C779B83CD}" dt="2022-03-28T19:26:04.974" v="1203" actId="1076"/>
          <ac:spMkLst>
            <pc:docMk/>
            <pc:sldMk cId="479788068" sldId="281"/>
            <ac:spMk id="13" creationId="{A5A50E9B-2ACD-46F7-A15E-C2B9DE182585}"/>
          </ac:spMkLst>
        </pc:spChg>
        <pc:spChg chg="add mod">
          <ac:chgData name="BONNIE" userId="f21187ed-8d71-4ac8-8033-8675c14fd678" providerId="ADAL" clId="{8B549E3D-B84A-44F7-B4B3-FB4C779B83CD}" dt="2022-03-28T19:26:20.703" v="1205" actId="1076"/>
          <ac:spMkLst>
            <pc:docMk/>
            <pc:sldMk cId="479788068" sldId="281"/>
            <ac:spMk id="14" creationId="{47EBEE88-4BFF-4359-BDC5-5BD9C763A0DD}"/>
          </ac:spMkLst>
        </pc:spChg>
        <pc:spChg chg="add mod">
          <ac:chgData name="BONNIE" userId="f21187ed-8d71-4ac8-8033-8675c14fd678" providerId="ADAL" clId="{8B549E3D-B84A-44F7-B4B3-FB4C779B83CD}" dt="2022-03-28T19:29:07.451" v="1272" actId="1076"/>
          <ac:spMkLst>
            <pc:docMk/>
            <pc:sldMk cId="479788068" sldId="281"/>
            <ac:spMk id="16" creationId="{B666D03D-BA5D-4C93-8BF1-373F16DDD9FD}"/>
          </ac:spMkLst>
        </pc:spChg>
        <pc:graphicFrameChg chg="add mod">
          <ac:chgData name="BONNIE" userId="f21187ed-8d71-4ac8-8033-8675c14fd678" providerId="ADAL" clId="{8B549E3D-B84A-44F7-B4B3-FB4C779B83CD}" dt="2022-03-31T12:24:18.176" v="2618" actId="1076"/>
          <ac:graphicFrameMkLst>
            <pc:docMk/>
            <pc:sldMk cId="479788068" sldId="281"/>
            <ac:graphicFrameMk id="2" creationId="{14944E0A-547B-405D-ADD7-BBE6AB2ED7E1}"/>
          </ac:graphicFrameMkLst>
        </pc:graphicFrameChg>
        <pc:graphicFrameChg chg="add del mod">
          <ac:chgData name="BONNIE" userId="f21187ed-8d71-4ac8-8033-8675c14fd678" providerId="ADAL" clId="{8B549E3D-B84A-44F7-B4B3-FB4C779B83CD}" dt="2022-03-31T12:24:03.498" v="2616" actId="478"/>
          <ac:graphicFrameMkLst>
            <pc:docMk/>
            <pc:sldMk cId="479788068" sldId="281"/>
            <ac:graphicFrameMk id="15" creationId="{6C400043-47CC-4EC9-87A7-CF81AB27C7ED}"/>
          </ac:graphicFrameMkLst>
        </pc:graphicFrameChg>
        <pc:picChg chg="add del">
          <ac:chgData name="BONNIE" userId="f21187ed-8d71-4ac8-8033-8675c14fd678" providerId="ADAL" clId="{8B549E3D-B84A-44F7-B4B3-FB4C779B83CD}" dt="2022-03-28T18:24:40.673" v="75" actId="22"/>
          <ac:picMkLst>
            <pc:docMk/>
            <pc:sldMk cId="479788068" sldId="281"/>
            <ac:picMk id="3" creationId="{9DFC3B33-71BC-46C9-8EFC-C1364C54C9A6}"/>
          </ac:picMkLst>
        </pc:picChg>
        <pc:picChg chg="add mod">
          <ac:chgData name="BONNIE" userId="f21187ed-8d71-4ac8-8033-8675c14fd678" providerId="ADAL" clId="{8B549E3D-B84A-44F7-B4B3-FB4C779B83CD}" dt="2022-03-28T19:25:56.450" v="1202" actId="1076"/>
          <ac:picMkLst>
            <pc:docMk/>
            <pc:sldMk cId="479788068" sldId="281"/>
            <ac:picMk id="9" creationId="{79A46A22-F357-4867-97AD-996834B46A39}"/>
          </ac:picMkLst>
        </pc:picChg>
        <pc:cxnChg chg="add mod">
          <ac:chgData name="BONNIE" userId="f21187ed-8d71-4ac8-8033-8675c14fd678" providerId="ADAL" clId="{8B549E3D-B84A-44F7-B4B3-FB4C779B83CD}" dt="2022-03-31T12:31:41.890" v="2785" actId="692"/>
          <ac:cxnSpMkLst>
            <pc:docMk/>
            <pc:sldMk cId="479788068" sldId="281"/>
            <ac:cxnSpMk id="5" creationId="{79241EFC-AFF6-4BCE-866B-BCCDD8BACE3D}"/>
          </ac:cxnSpMkLst>
        </pc:cxnChg>
      </pc:sldChg>
      <pc:sldChg chg="addSp delSp modSp mod">
        <pc:chgData name="BONNIE" userId="f21187ed-8d71-4ac8-8033-8675c14fd678" providerId="ADAL" clId="{8B549E3D-B84A-44F7-B4B3-FB4C779B83CD}" dt="2022-03-31T12:27:07.039" v="2761" actId="20577"/>
        <pc:sldMkLst>
          <pc:docMk/>
          <pc:sldMk cId="103519738" sldId="282"/>
        </pc:sldMkLst>
        <pc:spChg chg="add mod">
          <ac:chgData name="BONNIE" userId="f21187ed-8d71-4ac8-8033-8675c14fd678" providerId="ADAL" clId="{8B549E3D-B84A-44F7-B4B3-FB4C779B83CD}" dt="2022-03-31T12:27:07.039" v="2761" actId="20577"/>
          <ac:spMkLst>
            <pc:docMk/>
            <pc:sldMk cId="103519738" sldId="282"/>
            <ac:spMk id="5" creationId="{77F862A9-7563-4185-9A9B-12F579B0E3F0}"/>
          </ac:spMkLst>
        </pc:spChg>
        <pc:spChg chg="mod">
          <ac:chgData name="BONNIE" userId="f21187ed-8d71-4ac8-8033-8675c14fd678" providerId="ADAL" clId="{8B549E3D-B84A-44F7-B4B3-FB4C779B83CD}" dt="2022-03-28T18:26:40.988" v="174" actId="20577"/>
          <ac:spMkLst>
            <pc:docMk/>
            <pc:sldMk cId="103519738" sldId="282"/>
            <ac:spMk id="6" creationId="{AC9FA286-0541-456A-AA74-1443655E4BF1}"/>
          </ac:spMkLst>
        </pc:spChg>
        <pc:spChg chg="del">
          <ac:chgData name="BONNIE" userId="f21187ed-8d71-4ac8-8033-8675c14fd678" providerId="ADAL" clId="{8B549E3D-B84A-44F7-B4B3-FB4C779B83CD}" dt="2022-03-28T18:25:31.451" v="112" actId="478"/>
          <ac:spMkLst>
            <pc:docMk/>
            <pc:sldMk cId="103519738" sldId="282"/>
            <ac:spMk id="7" creationId="{02407700-D836-42E7-A592-4013199ADF42}"/>
          </ac:spMkLst>
        </pc:spChg>
        <pc:spChg chg="del">
          <ac:chgData name="BONNIE" userId="f21187ed-8d71-4ac8-8033-8675c14fd678" providerId="ADAL" clId="{8B549E3D-B84A-44F7-B4B3-FB4C779B83CD}" dt="2022-03-28T18:25:36.754" v="115" actId="478"/>
          <ac:spMkLst>
            <pc:docMk/>
            <pc:sldMk cId="103519738" sldId="282"/>
            <ac:spMk id="8" creationId="{547D06D0-23CD-43B5-B3D5-0B8A576DDA49}"/>
          </ac:spMkLst>
        </pc:spChg>
        <pc:spChg chg="del">
          <ac:chgData name="BONNIE" userId="f21187ed-8d71-4ac8-8033-8675c14fd678" providerId="ADAL" clId="{8B549E3D-B84A-44F7-B4B3-FB4C779B83CD}" dt="2022-03-28T18:25:33.195" v="113" actId="478"/>
          <ac:spMkLst>
            <pc:docMk/>
            <pc:sldMk cId="103519738" sldId="282"/>
            <ac:spMk id="9" creationId="{37F87B4E-80EF-479B-83B8-B2F6FCD58687}"/>
          </ac:spMkLst>
        </pc:spChg>
        <pc:spChg chg="del">
          <ac:chgData name="BONNIE" userId="f21187ed-8d71-4ac8-8033-8675c14fd678" providerId="ADAL" clId="{8B549E3D-B84A-44F7-B4B3-FB4C779B83CD}" dt="2022-03-28T18:25:34.802" v="114" actId="478"/>
          <ac:spMkLst>
            <pc:docMk/>
            <pc:sldMk cId="103519738" sldId="282"/>
            <ac:spMk id="10" creationId="{C7D8EE91-72F3-412C-849E-135F80822216}"/>
          </ac:spMkLst>
        </pc:spChg>
        <pc:picChg chg="add mod">
          <ac:chgData name="BONNIE" userId="f21187ed-8d71-4ac8-8033-8675c14fd678" providerId="ADAL" clId="{8B549E3D-B84A-44F7-B4B3-FB4C779B83CD}" dt="2022-03-28T18:27:59.503" v="237" actId="1076"/>
          <ac:picMkLst>
            <pc:docMk/>
            <pc:sldMk cId="103519738" sldId="282"/>
            <ac:picMk id="4" creationId="{E9205CB7-B5D7-41D5-9B9B-498B9DB4CE42}"/>
          </ac:picMkLst>
        </pc:picChg>
      </pc:sldChg>
      <pc:sldChg chg="addSp delSp modSp mod">
        <pc:chgData name="BONNIE" userId="f21187ed-8d71-4ac8-8033-8675c14fd678" providerId="ADAL" clId="{8B549E3D-B84A-44F7-B4B3-FB4C779B83CD}" dt="2022-03-31T12:53:51.521" v="2944" actId="20577"/>
        <pc:sldMkLst>
          <pc:docMk/>
          <pc:sldMk cId="1562139974" sldId="283"/>
        </pc:sldMkLst>
        <pc:spChg chg="add mod">
          <ac:chgData name="BONNIE" userId="f21187ed-8d71-4ac8-8033-8675c14fd678" providerId="ADAL" clId="{8B549E3D-B84A-44F7-B4B3-FB4C779B83CD}" dt="2022-03-31T12:53:51.521" v="2944" actId="20577"/>
          <ac:spMkLst>
            <pc:docMk/>
            <pc:sldMk cId="1562139974" sldId="283"/>
            <ac:spMk id="5" creationId="{18E98EB1-84EB-4713-9873-D3EA66ABE38D}"/>
          </ac:spMkLst>
        </pc:spChg>
        <pc:spChg chg="mod">
          <ac:chgData name="BONNIE" userId="f21187ed-8d71-4ac8-8033-8675c14fd678" providerId="ADAL" clId="{8B549E3D-B84A-44F7-B4B3-FB4C779B83CD}" dt="2022-03-28T18:26:54.290" v="202" actId="20577"/>
          <ac:spMkLst>
            <pc:docMk/>
            <pc:sldMk cId="1562139974" sldId="283"/>
            <ac:spMk id="8" creationId="{1D625D89-0390-456B-AA47-B8922559D967}"/>
          </ac:spMkLst>
        </pc:spChg>
        <pc:spChg chg="del">
          <ac:chgData name="BONNIE" userId="f21187ed-8d71-4ac8-8033-8675c14fd678" providerId="ADAL" clId="{8B549E3D-B84A-44F7-B4B3-FB4C779B83CD}" dt="2022-03-28T18:25:41.650" v="116" actId="478"/>
          <ac:spMkLst>
            <pc:docMk/>
            <pc:sldMk cId="1562139974" sldId="283"/>
            <ac:spMk id="9" creationId="{E25CB65D-7132-41D9-87C1-F7770D42CEC6}"/>
          </ac:spMkLst>
        </pc:spChg>
        <pc:spChg chg="del">
          <ac:chgData name="BONNIE" userId="f21187ed-8d71-4ac8-8033-8675c14fd678" providerId="ADAL" clId="{8B549E3D-B84A-44F7-B4B3-FB4C779B83CD}" dt="2022-03-28T18:25:51.386" v="119" actId="478"/>
          <ac:spMkLst>
            <pc:docMk/>
            <pc:sldMk cId="1562139974" sldId="283"/>
            <ac:spMk id="10" creationId="{427DAC1F-DCC3-4D42-A7DC-701C15FED991}"/>
          </ac:spMkLst>
        </pc:spChg>
        <pc:spChg chg="del">
          <ac:chgData name="BONNIE" userId="f21187ed-8d71-4ac8-8033-8675c14fd678" providerId="ADAL" clId="{8B549E3D-B84A-44F7-B4B3-FB4C779B83CD}" dt="2022-03-28T18:25:48.498" v="118" actId="478"/>
          <ac:spMkLst>
            <pc:docMk/>
            <pc:sldMk cId="1562139974" sldId="283"/>
            <ac:spMk id="11" creationId="{E5D695BD-BE33-403E-AD69-7D5EA950D423}"/>
          </ac:spMkLst>
        </pc:spChg>
        <pc:spChg chg="add del">
          <ac:chgData name="BONNIE" userId="f21187ed-8d71-4ac8-8033-8675c14fd678" providerId="ADAL" clId="{8B549E3D-B84A-44F7-B4B3-FB4C779B83CD}" dt="2022-03-31T12:35:05.018" v="2797" actId="478"/>
          <ac:spMkLst>
            <pc:docMk/>
            <pc:sldMk cId="1562139974" sldId="283"/>
            <ac:spMk id="12" creationId="{01AE8DD0-4D6A-4F56-88DC-0D7F8F310C60}"/>
          </ac:spMkLst>
        </pc:spChg>
        <pc:spChg chg="del">
          <ac:chgData name="BONNIE" userId="f21187ed-8d71-4ac8-8033-8675c14fd678" providerId="ADAL" clId="{8B549E3D-B84A-44F7-B4B3-FB4C779B83CD}" dt="2022-03-28T18:25:46.005" v="117" actId="478"/>
          <ac:spMkLst>
            <pc:docMk/>
            <pc:sldMk cId="1562139974" sldId="283"/>
            <ac:spMk id="12" creationId="{D1FFC5F2-6863-46FE-B8C6-F0DC8B0A0FD7}"/>
          </ac:spMkLst>
        </pc:spChg>
        <pc:spChg chg="del">
          <ac:chgData name="BONNIE" userId="f21187ed-8d71-4ac8-8033-8675c14fd678" providerId="ADAL" clId="{8B549E3D-B84A-44F7-B4B3-FB4C779B83CD}" dt="2022-03-28T18:25:59.252" v="123" actId="478"/>
          <ac:spMkLst>
            <pc:docMk/>
            <pc:sldMk cId="1562139974" sldId="283"/>
            <ac:spMk id="13" creationId="{A617CFC3-F2E8-4A2D-A527-A1EB42C7C824}"/>
          </ac:spMkLst>
        </pc:spChg>
        <pc:spChg chg="del">
          <ac:chgData name="BONNIE" userId="f21187ed-8d71-4ac8-8033-8675c14fd678" providerId="ADAL" clId="{8B549E3D-B84A-44F7-B4B3-FB4C779B83CD}" dt="2022-03-28T18:25:53.515" v="120" actId="478"/>
          <ac:spMkLst>
            <pc:docMk/>
            <pc:sldMk cId="1562139974" sldId="283"/>
            <ac:spMk id="14" creationId="{963A8CDF-9945-4F1E-8D1C-DC7F9EA4332A}"/>
          </ac:spMkLst>
        </pc:spChg>
        <pc:spChg chg="del">
          <ac:chgData name="BONNIE" userId="f21187ed-8d71-4ac8-8033-8675c14fd678" providerId="ADAL" clId="{8B549E3D-B84A-44F7-B4B3-FB4C779B83CD}" dt="2022-03-28T18:25:55.254" v="121" actId="478"/>
          <ac:spMkLst>
            <pc:docMk/>
            <pc:sldMk cId="1562139974" sldId="283"/>
            <ac:spMk id="15" creationId="{EC1DEDCC-CF2A-4179-BAF0-5DDA97B65E1C}"/>
          </ac:spMkLst>
        </pc:spChg>
        <pc:spChg chg="del">
          <ac:chgData name="BONNIE" userId="f21187ed-8d71-4ac8-8033-8675c14fd678" providerId="ADAL" clId="{8B549E3D-B84A-44F7-B4B3-FB4C779B83CD}" dt="2022-03-28T18:25:56.667" v="122" actId="478"/>
          <ac:spMkLst>
            <pc:docMk/>
            <pc:sldMk cId="1562139974" sldId="283"/>
            <ac:spMk id="16" creationId="{B9841155-1A85-4267-A2D0-B9500D8E86C9}"/>
          </ac:spMkLst>
        </pc:spChg>
        <pc:spChg chg="add mod">
          <ac:chgData name="BONNIE" userId="f21187ed-8d71-4ac8-8033-8675c14fd678" providerId="ADAL" clId="{8B549E3D-B84A-44F7-B4B3-FB4C779B83CD}" dt="2022-03-28T19:40:58.547" v="1890" actId="1076"/>
          <ac:spMkLst>
            <pc:docMk/>
            <pc:sldMk cId="1562139974" sldId="283"/>
            <ac:spMk id="17" creationId="{93493530-7B75-4EA1-BC92-52A9B7E1DE91}"/>
          </ac:spMkLst>
        </pc:spChg>
        <pc:graphicFrameChg chg="add mod">
          <ac:chgData name="BONNIE" userId="f21187ed-8d71-4ac8-8033-8675c14fd678" providerId="ADAL" clId="{8B549E3D-B84A-44F7-B4B3-FB4C779B83CD}" dt="2022-03-31T12:28:31.681" v="2767" actId="572"/>
          <ac:graphicFrameMkLst>
            <pc:docMk/>
            <pc:sldMk cId="1562139974" sldId="283"/>
            <ac:graphicFrameMk id="2" creationId="{38E8A480-9862-45F5-ABFA-674C1764E01B}"/>
          </ac:graphicFrameMkLst>
        </pc:graphicFrameChg>
        <pc:graphicFrameChg chg="add del mod">
          <ac:chgData name="BONNIE" userId="f21187ed-8d71-4ac8-8033-8675c14fd678" providerId="ADAL" clId="{8B549E3D-B84A-44F7-B4B3-FB4C779B83CD}" dt="2022-03-31T12:27:17.879" v="2762" actId="478"/>
          <ac:graphicFrameMkLst>
            <pc:docMk/>
            <pc:sldMk cId="1562139974" sldId="283"/>
            <ac:graphicFrameMk id="6" creationId="{EB7C2E8B-FE2D-4684-8EFC-D89A57C4C274}"/>
          </ac:graphicFrameMkLst>
        </pc:graphicFrameChg>
        <pc:graphicFrameChg chg="add del mod">
          <ac:chgData name="BONNIE" userId="f21187ed-8d71-4ac8-8033-8675c14fd678" providerId="ADAL" clId="{8B549E3D-B84A-44F7-B4B3-FB4C779B83CD}" dt="2022-03-28T19:40:34.809" v="1888"/>
          <ac:graphicFrameMkLst>
            <pc:docMk/>
            <pc:sldMk cId="1562139974" sldId="283"/>
            <ac:graphicFrameMk id="7" creationId="{DA4FE30D-3963-438D-A730-E0B44CEBACEF}"/>
          </ac:graphicFrameMkLst>
        </pc:graphicFrameChg>
        <pc:graphicFrameChg chg="add del mod modGraphic">
          <ac:chgData name="BONNIE" userId="f21187ed-8d71-4ac8-8033-8675c14fd678" providerId="ADAL" clId="{8B549E3D-B84A-44F7-B4B3-FB4C779B83CD}" dt="2022-03-31T12:28:55.090" v="2771"/>
          <ac:graphicFrameMkLst>
            <pc:docMk/>
            <pc:sldMk cId="1562139974" sldId="283"/>
            <ac:graphicFrameMk id="7" creationId="{F2C911A3-50D8-47C5-A7B7-D6C0BB1FD1AA}"/>
          </ac:graphicFrameMkLst>
        </pc:graphicFrameChg>
        <pc:picChg chg="add del mod">
          <ac:chgData name="BONNIE" userId="f21187ed-8d71-4ac8-8033-8675c14fd678" providerId="ADAL" clId="{8B549E3D-B84A-44F7-B4B3-FB4C779B83CD}" dt="2022-03-31T12:44:56.806" v="2798" actId="478"/>
          <ac:picMkLst>
            <pc:docMk/>
            <pc:sldMk cId="1562139974" sldId="283"/>
            <ac:picMk id="4" creationId="{3399879A-D816-4288-A114-BBD704A78CDF}"/>
          </ac:picMkLst>
        </pc:picChg>
        <pc:picChg chg="add mod modCrop">
          <ac:chgData name="BONNIE" userId="f21187ed-8d71-4ac8-8033-8675c14fd678" providerId="ADAL" clId="{8B549E3D-B84A-44F7-B4B3-FB4C779B83CD}" dt="2022-03-31T12:46:48.705" v="2805" actId="14100"/>
          <ac:picMkLst>
            <pc:docMk/>
            <pc:sldMk cId="1562139974" sldId="283"/>
            <ac:picMk id="14" creationId="{B7C9314B-B2FA-426A-9A5B-1FAFFA8883D4}"/>
          </ac:picMkLst>
        </pc:picChg>
        <pc:cxnChg chg="add mod">
          <ac:chgData name="BONNIE" userId="f21187ed-8d71-4ac8-8033-8675c14fd678" providerId="ADAL" clId="{8B549E3D-B84A-44F7-B4B3-FB4C779B83CD}" dt="2022-03-31T12:30:09.208" v="2777" actId="692"/>
          <ac:cxnSpMkLst>
            <pc:docMk/>
            <pc:sldMk cId="1562139974" sldId="283"/>
            <ac:cxnSpMk id="10" creationId="{6E1E3E97-AC7D-4782-B89F-278674299AA5}"/>
          </ac:cxnSpMkLst>
        </pc:cxnChg>
      </pc:sldChg>
      <pc:sldChg chg="addSp delSp modSp new mod">
        <pc:chgData name="BONNIE" userId="f21187ed-8d71-4ac8-8033-8675c14fd678" providerId="ADAL" clId="{8B549E3D-B84A-44F7-B4B3-FB4C779B83CD}" dt="2022-03-31T12:54:23.637" v="2948" actId="6549"/>
        <pc:sldMkLst>
          <pc:docMk/>
          <pc:sldMk cId="964488543" sldId="284"/>
        </pc:sldMkLst>
        <pc:spChg chg="mod">
          <ac:chgData name="BONNIE" userId="f21187ed-8d71-4ac8-8033-8675c14fd678" providerId="ADAL" clId="{8B549E3D-B84A-44F7-B4B3-FB4C779B83CD}" dt="2022-03-28T18:27:10.938" v="231" actId="20577"/>
          <ac:spMkLst>
            <pc:docMk/>
            <pc:sldMk cId="964488543" sldId="284"/>
            <ac:spMk id="2" creationId="{67668D4F-CA2F-4D1A-8BE0-D316965983F5}"/>
          </ac:spMkLst>
        </pc:spChg>
        <pc:spChg chg="del">
          <ac:chgData name="BONNIE" userId="f21187ed-8d71-4ac8-8033-8675c14fd678" providerId="ADAL" clId="{8B549E3D-B84A-44F7-B4B3-FB4C779B83CD}" dt="2022-03-28T18:26:09.912" v="125" actId="478"/>
          <ac:spMkLst>
            <pc:docMk/>
            <pc:sldMk cId="964488543" sldId="284"/>
            <ac:spMk id="4" creationId="{73E82EBD-90D0-44C2-BE28-369EA99FB161}"/>
          </ac:spMkLst>
        </pc:spChg>
        <pc:spChg chg="del">
          <ac:chgData name="BONNIE" userId="f21187ed-8d71-4ac8-8033-8675c14fd678" providerId="ADAL" clId="{8B549E3D-B84A-44F7-B4B3-FB4C779B83CD}" dt="2022-03-28T18:26:16.106" v="128" actId="478"/>
          <ac:spMkLst>
            <pc:docMk/>
            <pc:sldMk cId="964488543" sldId="284"/>
            <ac:spMk id="5" creationId="{D61949CA-2C8A-4EBE-92D4-0657B482CBA5}"/>
          </ac:spMkLst>
        </pc:spChg>
        <pc:spChg chg="del">
          <ac:chgData name="BONNIE" userId="f21187ed-8d71-4ac8-8033-8675c14fd678" providerId="ADAL" clId="{8B549E3D-B84A-44F7-B4B3-FB4C779B83CD}" dt="2022-03-28T18:26:14.883" v="127" actId="478"/>
          <ac:spMkLst>
            <pc:docMk/>
            <pc:sldMk cId="964488543" sldId="284"/>
            <ac:spMk id="6" creationId="{4B70444B-DE2C-4780-8B76-E8BD46226826}"/>
          </ac:spMkLst>
        </pc:spChg>
        <pc:spChg chg="del">
          <ac:chgData name="BONNIE" userId="f21187ed-8d71-4ac8-8033-8675c14fd678" providerId="ADAL" clId="{8B549E3D-B84A-44F7-B4B3-FB4C779B83CD}" dt="2022-03-28T18:26:11.031" v="126" actId="478"/>
          <ac:spMkLst>
            <pc:docMk/>
            <pc:sldMk cId="964488543" sldId="284"/>
            <ac:spMk id="7" creationId="{4DD1116D-3105-4F27-A71A-5C4A469E3EF4}"/>
          </ac:spMkLst>
        </pc:spChg>
        <pc:spChg chg="del">
          <ac:chgData name="BONNIE" userId="f21187ed-8d71-4ac8-8033-8675c14fd678" providerId="ADAL" clId="{8B549E3D-B84A-44F7-B4B3-FB4C779B83CD}" dt="2022-03-28T18:26:24.439" v="132" actId="478"/>
          <ac:spMkLst>
            <pc:docMk/>
            <pc:sldMk cId="964488543" sldId="284"/>
            <ac:spMk id="8" creationId="{906BE7B0-BEFD-4C71-A4A5-5497D414C2DB}"/>
          </ac:spMkLst>
        </pc:spChg>
        <pc:spChg chg="del">
          <ac:chgData name="BONNIE" userId="f21187ed-8d71-4ac8-8033-8675c14fd678" providerId="ADAL" clId="{8B549E3D-B84A-44F7-B4B3-FB4C779B83CD}" dt="2022-03-28T18:26:18.701" v="129" actId="478"/>
          <ac:spMkLst>
            <pc:docMk/>
            <pc:sldMk cId="964488543" sldId="284"/>
            <ac:spMk id="9" creationId="{59E85543-2C33-4932-BCE9-73613E33C45F}"/>
          </ac:spMkLst>
        </pc:spChg>
        <pc:spChg chg="del">
          <ac:chgData name="BONNIE" userId="f21187ed-8d71-4ac8-8033-8675c14fd678" providerId="ADAL" clId="{8B549E3D-B84A-44F7-B4B3-FB4C779B83CD}" dt="2022-03-28T18:26:20.538" v="130" actId="478"/>
          <ac:spMkLst>
            <pc:docMk/>
            <pc:sldMk cId="964488543" sldId="284"/>
            <ac:spMk id="10" creationId="{4AD62574-7B27-467E-991C-55D58FD3C0C4}"/>
          </ac:spMkLst>
        </pc:spChg>
        <pc:spChg chg="del">
          <ac:chgData name="BONNIE" userId="f21187ed-8d71-4ac8-8033-8675c14fd678" providerId="ADAL" clId="{8B549E3D-B84A-44F7-B4B3-FB4C779B83CD}" dt="2022-03-28T18:26:22.771" v="131" actId="478"/>
          <ac:spMkLst>
            <pc:docMk/>
            <pc:sldMk cId="964488543" sldId="284"/>
            <ac:spMk id="11" creationId="{42265776-A504-4D67-A0BF-F0DC745EEFA2}"/>
          </ac:spMkLst>
        </pc:spChg>
        <pc:spChg chg="add mod">
          <ac:chgData name="BONNIE" userId="f21187ed-8d71-4ac8-8033-8675c14fd678" providerId="ADAL" clId="{8B549E3D-B84A-44F7-B4B3-FB4C779B83CD}" dt="2022-03-31T12:54:23.637" v="2948" actId="6549"/>
          <ac:spMkLst>
            <pc:docMk/>
            <pc:sldMk cId="964488543" sldId="284"/>
            <ac:spMk id="20" creationId="{6AF8CD64-E2BA-41E4-9E57-E0E36D1DF171}"/>
          </ac:spMkLst>
        </pc:spChg>
        <pc:spChg chg="add mod">
          <ac:chgData name="BONNIE" userId="f21187ed-8d71-4ac8-8033-8675c14fd678" providerId="ADAL" clId="{8B549E3D-B84A-44F7-B4B3-FB4C779B83CD}" dt="2022-03-28T19:45:38.176" v="2228" actId="1076"/>
          <ac:spMkLst>
            <pc:docMk/>
            <pc:sldMk cId="964488543" sldId="284"/>
            <ac:spMk id="22" creationId="{8272DD9E-5DDA-4035-9EE2-B9EBA8425F73}"/>
          </ac:spMkLst>
        </pc:spChg>
        <pc:graphicFrameChg chg="add mod">
          <ac:chgData name="BONNIE" userId="f21187ed-8d71-4ac8-8033-8675c14fd678" providerId="ADAL" clId="{8B549E3D-B84A-44F7-B4B3-FB4C779B83CD}" dt="2022-03-31T12:47:40.674" v="2808" actId="1076"/>
          <ac:graphicFrameMkLst>
            <pc:docMk/>
            <pc:sldMk cId="964488543" sldId="284"/>
            <ac:graphicFrameMk id="4" creationId="{B491697E-07CB-443F-AEBD-1D6045CBFE49}"/>
          </ac:graphicFrameMkLst>
        </pc:graphicFrameChg>
        <pc:graphicFrameChg chg="add del mod modGraphic">
          <ac:chgData name="BONNIE" userId="f21187ed-8d71-4ac8-8033-8675c14fd678" providerId="ADAL" clId="{8B549E3D-B84A-44F7-B4B3-FB4C779B83CD}" dt="2022-03-31T12:47:22.190" v="2806" actId="478"/>
          <ac:graphicFrameMkLst>
            <pc:docMk/>
            <pc:sldMk cId="964488543" sldId="284"/>
            <ac:graphicFrameMk id="21" creationId="{EB014E1A-1767-436E-B393-4A05FEB7DA8E}"/>
          </ac:graphicFrameMkLst>
        </pc:graphicFrameChg>
        <pc:picChg chg="add del mod">
          <ac:chgData name="BONNIE" userId="f21187ed-8d71-4ac8-8033-8675c14fd678" providerId="ADAL" clId="{8B549E3D-B84A-44F7-B4B3-FB4C779B83CD}" dt="2022-03-28T18:27:51.678" v="235" actId="22"/>
          <ac:picMkLst>
            <pc:docMk/>
            <pc:sldMk cId="964488543" sldId="284"/>
            <ac:picMk id="13" creationId="{8F6D20EA-61BA-4797-B3D1-16DFB1A48DE6}"/>
          </ac:picMkLst>
        </pc:picChg>
        <pc:picChg chg="add del mod">
          <ac:chgData name="BONNIE" userId="f21187ed-8d71-4ac8-8033-8675c14fd678" providerId="ADAL" clId="{8B549E3D-B84A-44F7-B4B3-FB4C779B83CD}" dt="2022-03-28T18:30:17.494" v="249" actId="22"/>
          <ac:picMkLst>
            <pc:docMk/>
            <pc:sldMk cId="964488543" sldId="284"/>
            <ac:picMk id="15" creationId="{F0801A98-8ECE-4C5D-AA0A-7502CE0EBE21}"/>
          </ac:picMkLst>
        </pc:picChg>
        <pc:picChg chg="add del mod">
          <ac:chgData name="BONNIE" userId="f21187ed-8d71-4ac8-8033-8675c14fd678" providerId="ADAL" clId="{8B549E3D-B84A-44F7-B4B3-FB4C779B83CD}" dt="2022-03-28T18:31:20.731" v="253" actId="22"/>
          <ac:picMkLst>
            <pc:docMk/>
            <pc:sldMk cId="964488543" sldId="284"/>
            <ac:picMk id="17" creationId="{F93A776F-AF6F-4874-A40B-F3E190435264}"/>
          </ac:picMkLst>
        </pc:picChg>
        <pc:picChg chg="add mod">
          <ac:chgData name="BONNIE" userId="f21187ed-8d71-4ac8-8033-8675c14fd678" providerId="ADAL" clId="{8B549E3D-B84A-44F7-B4B3-FB4C779B83CD}" dt="2022-03-28T19:42:03.947" v="1891" actId="14100"/>
          <ac:picMkLst>
            <pc:docMk/>
            <pc:sldMk cId="964488543" sldId="284"/>
            <ac:picMk id="19" creationId="{4F5F2C35-E72C-4CA7-B60C-BC187E871D13}"/>
          </ac:picMkLst>
        </pc:picChg>
        <pc:cxnChg chg="add mod">
          <ac:chgData name="BONNIE" userId="f21187ed-8d71-4ac8-8033-8675c14fd678" providerId="ADAL" clId="{8B549E3D-B84A-44F7-B4B3-FB4C779B83CD}" dt="2022-03-31T12:47:58.058" v="2813" actId="692"/>
          <ac:cxnSpMkLst>
            <pc:docMk/>
            <pc:sldMk cId="964488543" sldId="284"/>
            <ac:cxnSpMk id="6" creationId="{55A80FE1-E2B9-4166-BB31-B435082A7DAB}"/>
          </ac:cxnSpMkLst>
        </pc:cxnChg>
      </pc:sldChg>
      <pc:sldChg chg="addSp delSp modSp new mod">
        <pc:chgData name="BONNIE" userId="f21187ed-8d71-4ac8-8033-8675c14fd678" providerId="ADAL" clId="{8B549E3D-B84A-44F7-B4B3-FB4C779B83CD}" dt="2022-03-31T12:50:37.599" v="2940" actId="115"/>
        <pc:sldMkLst>
          <pc:docMk/>
          <pc:sldMk cId="725039285" sldId="285"/>
        </pc:sldMkLst>
        <pc:spChg chg="mod">
          <ac:chgData name="BONNIE" userId="f21187ed-8d71-4ac8-8033-8675c14fd678" providerId="ADAL" clId="{8B549E3D-B84A-44F7-B4B3-FB4C779B83CD}" dt="2022-03-28T19:48:13.774" v="2276" actId="20577"/>
          <ac:spMkLst>
            <pc:docMk/>
            <pc:sldMk cId="725039285" sldId="285"/>
            <ac:spMk id="2" creationId="{8D20AC8B-235D-4423-A733-A7E939D8F1C6}"/>
          </ac:spMkLst>
        </pc:spChg>
        <pc:spChg chg="del">
          <ac:chgData name="BONNIE" userId="f21187ed-8d71-4ac8-8033-8675c14fd678" providerId="ADAL" clId="{8B549E3D-B84A-44F7-B4B3-FB4C779B83CD}" dt="2022-03-28T19:48:22.388" v="2280" actId="478"/>
          <ac:spMkLst>
            <pc:docMk/>
            <pc:sldMk cId="725039285" sldId="285"/>
            <ac:spMk id="4" creationId="{04369EEA-9D45-40CA-9F45-164EA82DA127}"/>
          </ac:spMkLst>
        </pc:spChg>
        <pc:spChg chg="del">
          <ac:chgData name="BONNIE" userId="f21187ed-8d71-4ac8-8033-8675c14fd678" providerId="ADAL" clId="{8B549E3D-B84A-44F7-B4B3-FB4C779B83CD}" dt="2022-03-28T19:48:19.040" v="2278" actId="478"/>
          <ac:spMkLst>
            <pc:docMk/>
            <pc:sldMk cId="725039285" sldId="285"/>
            <ac:spMk id="5" creationId="{D1BC1B25-4F38-4882-B1D9-C44FCF3D46C4}"/>
          </ac:spMkLst>
        </pc:spChg>
        <pc:spChg chg="del">
          <ac:chgData name="BONNIE" userId="f21187ed-8d71-4ac8-8033-8675c14fd678" providerId="ADAL" clId="{8B549E3D-B84A-44F7-B4B3-FB4C779B83CD}" dt="2022-03-28T19:48:17.840" v="2277" actId="478"/>
          <ac:spMkLst>
            <pc:docMk/>
            <pc:sldMk cId="725039285" sldId="285"/>
            <ac:spMk id="6" creationId="{32A0F516-D424-4B11-AF1C-66C9EF537E95}"/>
          </ac:spMkLst>
        </pc:spChg>
        <pc:spChg chg="del">
          <ac:chgData name="BONNIE" userId="f21187ed-8d71-4ac8-8033-8675c14fd678" providerId="ADAL" clId="{8B549E3D-B84A-44F7-B4B3-FB4C779B83CD}" dt="2022-03-28T19:48:21.124" v="2279" actId="478"/>
          <ac:spMkLst>
            <pc:docMk/>
            <pc:sldMk cId="725039285" sldId="285"/>
            <ac:spMk id="7" creationId="{1822FE66-AFC3-4368-AE1B-88F8F7420EDA}"/>
          </ac:spMkLst>
        </pc:spChg>
        <pc:spChg chg="del">
          <ac:chgData name="BONNIE" userId="f21187ed-8d71-4ac8-8033-8675c14fd678" providerId="ADAL" clId="{8B549E3D-B84A-44F7-B4B3-FB4C779B83CD}" dt="2022-03-28T19:48:23.637" v="2281" actId="478"/>
          <ac:spMkLst>
            <pc:docMk/>
            <pc:sldMk cId="725039285" sldId="285"/>
            <ac:spMk id="8" creationId="{60E67231-12BF-433D-A761-44B2FFC99BC1}"/>
          </ac:spMkLst>
        </pc:spChg>
        <pc:spChg chg="del">
          <ac:chgData name="BONNIE" userId="f21187ed-8d71-4ac8-8033-8675c14fd678" providerId="ADAL" clId="{8B549E3D-B84A-44F7-B4B3-FB4C779B83CD}" dt="2022-03-28T19:48:29.615" v="2284" actId="478"/>
          <ac:spMkLst>
            <pc:docMk/>
            <pc:sldMk cId="725039285" sldId="285"/>
            <ac:spMk id="9" creationId="{DC7E84CE-06A8-464D-93F6-BEB9F22A76F9}"/>
          </ac:spMkLst>
        </pc:spChg>
        <pc:spChg chg="del">
          <ac:chgData name="BONNIE" userId="f21187ed-8d71-4ac8-8033-8675c14fd678" providerId="ADAL" clId="{8B549E3D-B84A-44F7-B4B3-FB4C779B83CD}" dt="2022-03-28T19:48:27.704" v="2283" actId="478"/>
          <ac:spMkLst>
            <pc:docMk/>
            <pc:sldMk cId="725039285" sldId="285"/>
            <ac:spMk id="10" creationId="{5D3F358C-2BC2-4716-8307-42BA97CA3848}"/>
          </ac:spMkLst>
        </pc:spChg>
        <pc:spChg chg="del">
          <ac:chgData name="BONNIE" userId="f21187ed-8d71-4ac8-8033-8675c14fd678" providerId="ADAL" clId="{8B549E3D-B84A-44F7-B4B3-FB4C779B83CD}" dt="2022-03-28T19:48:25.041" v="2282" actId="478"/>
          <ac:spMkLst>
            <pc:docMk/>
            <pc:sldMk cId="725039285" sldId="285"/>
            <ac:spMk id="11" creationId="{853B8359-DBCC-4F31-8ADA-F60A7ECF3992}"/>
          </ac:spMkLst>
        </pc:spChg>
        <pc:spChg chg="add mod">
          <ac:chgData name="BONNIE" userId="f21187ed-8d71-4ac8-8033-8675c14fd678" providerId="ADAL" clId="{8B549E3D-B84A-44F7-B4B3-FB4C779B83CD}" dt="2022-03-31T12:50:37.599" v="2940" actId="115"/>
          <ac:spMkLst>
            <pc:docMk/>
            <pc:sldMk cId="725039285" sldId="285"/>
            <ac:spMk id="15" creationId="{E482F69E-9AF0-451F-BE35-80B313EC7655}"/>
          </ac:spMkLst>
        </pc:spChg>
        <pc:graphicFrameChg chg="add mod">
          <ac:chgData name="BONNIE" userId="f21187ed-8d71-4ac8-8033-8675c14fd678" providerId="ADAL" clId="{8B549E3D-B84A-44F7-B4B3-FB4C779B83CD}" dt="2022-03-31T12:49:34.257" v="2934" actId="1076"/>
          <ac:graphicFrameMkLst>
            <pc:docMk/>
            <pc:sldMk cId="725039285" sldId="285"/>
            <ac:graphicFrameMk id="4" creationId="{1D94BBF4-1911-49E1-A821-71E39BFFD6DB}"/>
          </ac:graphicFrameMkLst>
        </pc:graphicFrameChg>
        <pc:graphicFrameChg chg="add del mod modGraphic">
          <ac:chgData name="BONNIE" userId="f21187ed-8d71-4ac8-8033-8675c14fd678" providerId="ADAL" clId="{8B549E3D-B84A-44F7-B4B3-FB4C779B83CD}" dt="2022-03-31T12:49:19.158" v="2932" actId="478"/>
          <ac:graphicFrameMkLst>
            <pc:docMk/>
            <pc:sldMk cId="725039285" sldId="285"/>
            <ac:graphicFrameMk id="14" creationId="{82EC713B-008E-434E-81D9-A5BA31E60209}"/>
          </ac:graphicFrameMkLst>
        </pc:graphicFrameChg>
        <pc:picChg chg="add mod">
          <ac:chgData name="BONNIE" userId="f21187ed-8d71-4ac8-8033-8675c14fd678" providerId="ADAL" clId="{8B549E3D-B84A-44F7-B4B3-FB4C779B83CD}" dt="2022-03-28T19:51:02.975" v="2287" actId="1076"/>
          <ac:picMkLst>
            <pc:docMk/>
            <pc:sldMk cId="725039285" sldId="285"/>
            <ac:picMk id="13" creationId="{61502186-A7A8-4D85-86DE-A38AD5912C61}"/>
          </ac:picMkLst>
        </pc:picChg>
        <pc:cxnChg chg="add mod">
          <ac:chgData name="BONNIE" userId="f21187ed-8d71-4ac8-8033-8675c14fd678" providerId="ADAL" clId="{8B549E3D-B84A-44F7-B4B3-FB4C779B83CD}" dt="2022-03-31T12:49:50.899" v="2939" actId="692"/>
          <ac:cxnSpMkLst>
            <pc:docMk/>
            <pc:sldMk cId="725039285" sldId="285"/>
            <ac:cxnSpMk id="6" creationId="{97BE8515-8ED0-420F-827C-FC37F47A49C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334D18-2AE5-4FB2-88C0-AC58763A7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95A56-5745-40EA-9D7E-9B96F49519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797A51D-465D-438D-BB65-13C4828FA74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49E76-723B-461F-840E-22BB848450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24E38-3B7A-4AE2-89B3-57702F01E6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3B27A0-9A40-4F0B-9547-846E5088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F82567-BB9E-4E87-B24B-87AB2D30DD4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35426C-CA4F-4579-8ACE-2CDAEC2A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33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21E82E-7D04-472F-A9E5-46F1EA1DFC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15362" y="0"/>
            <a:ext cx="3576637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7BA967-9CF1-4915-9424-F4AE128F69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9699" y="6043841"/>
            <a:ext cx="6999789" cy="458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85CC5-4998-4D17-BC14-E68C002FB2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699" y="1901371"/>
            <a:ext cx="6999789" cy="4006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0">
                <a:solidFill>
                  <a:srgbClr val="78FAC8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65846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02A3-E482-4FBD-A62E-853BAAE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95262"/>
            <a:ext cx="6769776" cy="71437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rgbClr val="78FAC8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33C88-3B67-450F-A2E2-6556A8889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1" y="1485900"/>
            <a:ext cx="11264900" cy="4914900"/>
          </a:xfrm>
          <a:prstGeom prst="rect">
            <a:avLst/>
          </a:prstGeom>
        </p:spPr>
        <p:txBody>
          <a:bodyPr/>
          <a:lstStyle>
            <a:lvl1pPr marL="274320" indent="-274320" defTabSz="914400">
              <a:spcBef>
                <a:spcPts val="1400"/>
              </a:spcBef>
              <a:buClr>
                <a:srgbClr val="78FAC8"/>
              </a:buClr>
              <a:buFont typeface="Jacobs Chronos Heavy" panose="020B0803030503030204" pitchFamily="34" charset="0"/>
              <a:buChar char="|"/>
              <a:tabLst>
                <a:tab pos="182880" algn="l"/>
              </a:tabLst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  <a:lvl2pPr marL="731520" indent="-274320">
              <a:buClr>
                <a:srgbClr val="78FAC8"/>
              </a:buClr>
              <a:buFont typeface="Wingdings" panose="05000000000000000000" pitchFamily="2" charset="2"/>
              <a:buChar char=""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2pPr>
            <a:lvl3pPr marL="1188720" indent="-274320">
              <a:buClr>
                <a:srgbClr val="001E55"/>
              </a:buClr>
              <a:buFont typeface="Jacobs Chronos Light" panose="020B0403030503030204" pitchFamily="34" charset="0"/>
              <a:buChar char="−"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3pPr>
            <a:lvl4pPr marL="1657350" indent="-274320">
              <a:buClr>
                <a:srgbClr val="001E55"/>
              </a:buClr>
              <a:buFont typeface="Jacobs Chronos Light" panose="020B0403030503030204" pitchFamily="34" charset="0"/>
              <a:buChar char="−"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4pPr>
            <a:lvl5pPr marL="2114550" indent="-274320">
              <a:buClr>
                <a:srgbClr val="001E55"/>
              </a:buClr>
              <a:buFont typeface="Jacobs Chronos Light" panose="020B0403030503030204" pitchFamily="34" charset="0"/>
              <a:buChar char="−"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FC06C0-5B21-4528-9A40-5E7744774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969" y="6489791"/>
            <a:ext cx="326231" cy="27432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 b="0"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4524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02A3-E482-4FBD-A62E-853BAAE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95262"/>
            <a:ext cx="6769776" cy="71437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rgbClr val="78FAC8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33C88-3B67-450F-A2E2-6556A8889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1" y="1485900"/>
            <a:ext cx="5626099" cy="4914900"/>
          </a:xfrm>
          <a:prstGeom prst="rect">
            <a:avLst/>
          </a:prstGeom>
        </p:spPr>
        <p:txBody>
          <a:bodyPr/>
          <a:lstStyle>
            <a:lvl1pPr marL="274320" indent="-274320" defTabSz="914400">
              <a:spcBef>
                <a:spcPts val="1400"/>
              </a:spcBef>
              <a:buClr>
                <a:srgbClr val="78FAC8"/>
              </a:buClr>
              <a:buFont typeface="Jacobs Chronos Heavy" panose="020B0803030503030204" pitchFamily="34" charset="0"/>
              <a:buChar char="|"/>
              <a:tabLst>
                <a:tab pos="182880" algn="l"/>
              </a:tabLst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  <a:lvl2pPr marL="731520" indent="-274320">
              <a:buClr>
                <a:srgbClr val="78FAC8"/>
              </a:buClr>
              <a:buFont typeface="Wingdings" panose="05000000000000000000" pitchFamily="2" charset="2"/>
              <a:buChar char=""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2pPr>
            <a:lvl3pPr marL="1188720" indent="-274320">
              <a:buClr>
                <a:srgbClr val="001E55"/>
              </a:buClr>
              <a:buFont typeface="Jacobs Chronos Light" panose="020B0403030503030204" pitchFamily="34" charset="0"/>
              <a:buChar char="−"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3pPr>
            <a:lvl4pPr marL="1657350" indent="-274320">
              <a:buClr>
                <a:srgbClr val="001E55"/>
              </a:buClr>
              <a:buFont typeface="Jacobs Chronos Light" panose="020B0403030503030204" pitchFamily="34" charset="0"/>
              <a:buChar char="−"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4pPr>
            <a:lvl5pPr marL="2114550" indent="-274320">
              <a:buClr>
                <a:srgbClr val="001E55"/>
              </a:buClr>
              <a:buFont typeface="Jacobs Chronos Light" panose="020B0403030503030204" pitchFamily="34" charset="0"/>
              <a:buChar char="−"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FC06C0-5B21-4528-9A40-5E7744774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969" y="6489791"/>
            <a:ext cx="326231" cy="27432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 b="0"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775322-E60A-4583-914C-1106BE4718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34139" y="1009649"/>
            <a:ext cx="5757861" cy="5848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4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02A3-E482-4FBD-A62E-853BAAE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95262"/>
            <a:ext cx="6769776" cy="71437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rgbClr val="78FAC8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FC06C0-5B21-4528-9A40-5E7744774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969" y="6489791"/>
            <a:ext cx="326231" cy="27432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 b="0"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9A5EF5-CD5E-4CFE-B455-95B8F29776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5596128" cy="491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C1B09E44-9AEF-4E30-8387-A5FF8E454C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8672" y="1485900"/>
            <a:ext cx="5596128" cy="491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59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02A3-E482-4FBD-A62E-853BAAE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95262"/>
            <a:ext cx="6769776" cy="71437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rgbClr val="78FAC8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FC06C0-5B21-4528-9A40-5E7744774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969" y="6489791"/>
            <a:ext cx="326231" cy="27432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 b="0"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9A5EF5-CD5E-4CFE-B455-95B8F29776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5596128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CE9EA165-BD77-4C1D-A43D-C8F6C31AB1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3987845"/>
            <a:ext cx="5596128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D66E3C35-2A10-4925-8123-D90D3D5991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38672" y="1485900"/>
            <a:ext cx="5596128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525C9244-3200-4808-84C9-CBC14AA93B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8672" y="3987845"/>
            <a:ext cx="5596128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0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02A3-E482-4FBD-A62E-853BAAE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95262"/>
            <a:ext cx="6769776" cy="71437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rgbClr val="78FAC8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FC06C0-5B21-4528-9A40-5E7744774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969" y="6489791"/>
            <a:ext cx="326231" cy="27432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 b="0"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9A5EF5-CD5E-4CFE-B455-95B8F29776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2752344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2C0DF680-7605-405A-9BD8-E141F526AE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982458" y="1485900"/>
            <a:ext cx="2752344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8B9C5C00-3E18-4D46-967F-B3BDAA43BD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0706" y="1485900"/>
            <a:ext cx="2752344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62C9F575-2A06-49CD-A426-394593A741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98953" y="1485900"/>
            <a:ext cx="2752344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2A2A3324-6B3B-43C0-B7B1-EAD98C8028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990893"/>
            <a:ext cx="2752344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B36EC723-A528-4332-A6EB-4F066F12C0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82458" y="3990893"/>
            <a:ext cx="2752344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BB0E23AF-C80A-421D-AFC0-9BCD64E69C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40706" y="3990893"/>
            <a:ext cx="2752344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0C60F684-94F8-461B-8A76-32520793FB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98953" y="3990893"/>
            <a:ext cx="2752344" cy="2414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52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02A3-E482-4FBD-A62E-853BAAE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046" y="3429000"/>
            <a:ext cx="6967959" cy="1771650"/>
          </a:xfrm>
          <a:prstGeom prst="rect">
            <a:avLst/>
          </a:prstGeom>
        </p:spPr>
        <p:txBody>
          <a:bodyPr anchor="b" anchorCtr="0"/>
          <a:lstStyle>
            <a:lvl1pPr algn="r">
              <a:defRPr sz="6000" b="0">
                <a:solidFill>
                  <a:srgbClr val="78FAC8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AB9EE-F513-497A-89F6-67E344981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3831" y="5316766"/>
            <a:ext cx="6967537" cy="109258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85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C0E98C-F229-4108-A7CD-7F0DAF288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99" y="5586448"/>
            <a:ext cx="6967959" cy="914786"/>
          </a:xfrm>
          <a:prstGeom prst="rect">
            <a:avLst/>
          </a:prstGeom>
        </p:spPr>
        <p:txBody>
          <a:bodyPr anchor="b" anchorCtr="0"/>
          <a:lstStyle>
            <a:lvl1pPr>
              <a:defRPr sz="6000" b="0"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r>
              <a:rPr lang="pl-PL" dirty="0"/>
              <a:t>Thank You!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35F71-4F65-4B35-B934-9A769962257B}"/>
              </a:ext>
            </a:extLst>
          </p:cNvPr>
          <p:cNvSpPr/>
          <p:nvPr userDrawn="1"/>
        </p:nvSpPr>
        <p:spPr>
          <a:xfrm>
            <a:off x="1" y="-1"/>
            <a:ext cx="82296" cy="6856988"/>
          </a:xfrm>
          <a:prstGeom prst="rect">
            <a:avLst/>
          </a:pr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A9A6BA1-6E2D-473E-8FEE-89DE4BCE24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15362" y="0"/>
            <a:ext cx="3576637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B345D-974C-4DCA-AF71-00BD0EA6F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299" y="356765"/>
            <a:ext cx="6967959" cy="4770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  <a:lvl2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2pPr>
            <a:lvl3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3pPr>
            <a:lvl4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4pPr>
            <a:lvl5pPr marL="0" indent="0">
              <a:buNone/>
              <a:defRPr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924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534B2E6-D8AB-4593-A891-AD53E880EDC1}"/>
              </a:ext>
            </a:extLst>
          </p:cNvPr>
          <p:cNvSpPr txBox="1">
            <a:spLocks/>
          </p:cNvSpPr>
          <p:nvPr userDrawn="1"/>
        </p:nvSpPr>
        <p:spPr>
          <a:xfrm>
            <a:off x="8616950" y="0"/>
            <a:ext cx="3591575" cy="6857999"/>
          </a:xfrm>
          <a:prstGeom prst="rect">
            <a:avLst/>
          </a:prstGeom>
          <a:noFill/>
        </p:spPr>
        <p:txBody>
          <a:bodyPr lIns="182880" tIns="182880" rIns="18288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Jacobs Chronos" panose="010B0603030503030204" pitchFamily="34" charset="0"/>
                <a:ea typeface="+mn-ea"/>
                <a:cs typeface="Jacobs Chronos" panose="010B0603030503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00C7B7-EE2B-41EC-B924-C43B989D50D0}"/>
              </a:ext>
            </a:extLst>
          </p:cNvPr>
          <p:cNvSpPr/>
          <p:nvPr userDrawn="1"/>
        </p:nvSpPr>
        <p:spPr>
          <a:xfrm>
            <a:off x="0" y="0"/>
            <a:ext cx="8616950" cy="6858000"/>
          </a:xfrm>
          <a:prstGeom prst="rect">
            <a:avLst/>
          </a:pr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46B21-1CCA-48BC-9ECD-BB162E3B5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3900"/>
            <a:ext cx="12192000" cy="71445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F83B11-D10B-49F2-897D-DFF9D002A2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08" y="318408"/>
            <a:ext cx="2558889" cy="732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47A4FB-4B33-4834-8211-40F69377E1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422" y="248990"/>
            <a:ext cx="3217144" cy="9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9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49EE65-238F-4BD2-8822-FCAB12CDF1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343801" y="1420000"/>
            <a:ext cx="6859906" cy="4019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95A889-5C03-4866-AC42-F7A50DAC72EB}"/>
              </a:ext>
            </a:extLst>
          </p:cNvPr>
          <p:cNvSpPr/>
          <p:nvPr userDrawn="1"/>
        </p:nvSpPr>
        <p:spPr>
          <a:xfrm>
            <a:off x="0" y="0"/>
            <a:ext cx="12208524" cy="1009152"/>
          </a:xfrm>
          <a:prstGeom prst="rect">
            <a:avLst/>
          </a:pr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B31DD3-7AB6-4A07-9603-320DAF56C5A7}"/>
              </a:ext>
            </a:extLst>
          </p:cNvPr>
          <p:cNvSpPr/>
          <p:nvPr userDrawn="1"/>
        </p:nvSpPr>
        <p:spPr>
          <a:xfrm>
            <a:off x="1" y="0"/>
            <a:ext cx="82296" cy="1009152"/>
          </a:xfrm>
          <a:prstGeom prst="rect">
            <a:avLst/>
          </a:prstGeom>
          <a:solidFill>
            <a:srgbClr val="78F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0B1372-3BBA-43CB-A70E-7006AAE6A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969" y="6489791"/>
            <a:ext cx="326231" cy="27432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 b="0">
                <a:solidFill>
                  <a:srgbClr val="001E55"/>
                </a:solidFill>
                <a:latin typeface="Jacobs Chronos Light" panose="020B0403030503030204" pitchFamily="34" charset="0"/>
                <a:cs typeface="Jacobs Chronos Light" panose="020B0403030503030204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A6F128-E293-4129-9CA6-1EB3DDEF25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259" y="325963"/>
            <a:ext cx="2316964" cy="3572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EC5B35-FF5A-4194-A55C-014902A927C9}"/>
              </a:ext>
            </a:extLst>
          </p:cNvPr>
          <p:cNvSpPr/>
          <p:nvPr userDrawn="1"/>
        </p:nvSpPr>
        <p:spPr>
          <a:xfrm>
            <a:off x="1" y="6489790"/>
            <a:ext cx="82296" cy="274321"/>
          </a:xfrm>
          <a:prstGeom prst="rect">
            <a:avLst/>
          </a:prstGeom>
          <a:solidFill>
            <a:srgbClr val="78F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20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10" r:id="rId2"/>
    <p:sldLayoutId id="2147483811" r:id="rId3"/>
    <p:sldLayoutId id="2147483812" r:id="rId4"/>
    <p:sldLayoutId id="214748381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7392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184B8FD-4C1E-429C-8DE0-A2EFB151D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130" y="361314"/>
            <a:ext cx="2789896" cy="43116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74E7C7A-7ADF-4FA0-9111-4576094C44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5696" y="244578"/>
            <a:ext cx="3072448" cy="7036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95A889-5C03-4866-AC42-F7A50DAC72EB}"/>
              </a:ext>
            </a:extLst>
          </p:cNvPr>
          <p:cNvSpPr/>
          <p:nvPr userDrawn="1"/>
        </p:nvSpPr>
        <p:spPr>
          <a:xfrm>
            <a:off x="-1" y="0"/>
            <a:ext cx="12208525" cy="6858000"/>
          </a:xfrm>
          <a:prstGeom prst="rect">
            <a:avLst/>
          </a:pr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0D0DCD-28D2-46A9-A911-0AF2CDF2AB4E}"/>
              </a:ext>
            </a:extLst>
          </p:cNvPr>
          <p:cNvSpPr/>
          <p:nvPr userDrawn="1"/>
        </p:nvSpPr>
        <p:spPr>
          <a:xfrm>
            <a:off x="1" y="-1"/>
            <a:ext cx="82296" cy="6856988"/>
          </a:xfrm>
          <a:prstGeom prst="rect">
            <a:avLst/>
          </a:prstGeom>
          <a:solidFill>
            <a:srgbClr val="78F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F8642E-9446-4C52-9397-5B02A7550D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343801" y="1420000"/>
            <a:ext cx="6859906" cy="4019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402731-53EE-4BE1-B069-29B127E99B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259" y="325963"/>
            <a:ext cx="2316964" cy="3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00C7B7-EE2B-41EC-B924-C43B989D50D0}"/>
              </a:ext>
            </a:extLst>
          </p:cNvPr>
          <p:cNvSpPr/>
          <p:nvPr userDrawn="1"/>
        </p:nvSpPr>
        <p:spPr>
          <a:xfrm>
            <a:off x="-1" y="0"/>
            <a:ext cx="8673981" cy="6858000"/>
          </a:xfrm>
          <a:prstGeom prst="rect">
            <a:avLst/>
          </a:prstGeom>
          <a:solidFill>
            <a:srgbClr val="78F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5B7BE-E1C1-4362-B014-D0209547E1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3900"/>
            <a:ext cx="12192000" cy="71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0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89E8DF2-19E3-4751-96EA-53BE55E7B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6" r="32616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BD5E46-DD77-40CE-BA18-67D9DBEDC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6000" dirty="0"/>
              <a:t>Northwest Campus Redevelopment</a:t>
            </a:r>
          </a:p>
          <a:p>
            <a:r>
              <a:rPr lang="en-US" sz="4000" dirty="0"/>
              <a:t>Phased Parking Lot Construction Plan</a:t>
            </a:r>
          </a:p>
        </p:txBody>
      </p:sp>
    </p:spTree>
    <p:extLst>
      <p:ext uri="{BB962C8B-B14F-4D97-AF65-F5344CB8AC3E}">
        <p14:creationId xmlns:p14="http://schemas.microsoft.com/office/powerpoint/2010/main" val="208196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5E15E9-5969-46CF-A247-AFFBE915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95262"/>
            <a:ext cx="6769776" cy="714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Overall Parking Plan</a:t>
            </a:r>
            <a:endParaRPr lang="pl-PL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BD23B5-7378-4F16-AF60-5C7115F63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3AB91-1C31-4251-BF58-E57151B3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517" y="1351829"/>
            <a:ext cx="4626965" cy="5310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35152-0816-44A9-BAAF-9E3497C5D4F5}"/>
              </a:ext>
            </a:extLst>
          </p:cNvPr>
          <p:cNvSpPr txBox="1"/>
          <p:nvPr/>
        </p:nvSpPr>
        <p:spPr>
          <a:xfrm>
            <a:off x="457199" y="1351829"/>
            <a:ext cx="275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1</a:t>
            </a:r>
          </a:p>
          <a:p>
            <a:r>
              <a:rPr lang="en-US" dirty="0"/>
              <a:t>7/5/2022 to 7/15/2022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9087D-6F41-4408-A94A-31150B907990}"/>
              </a:ext>
            </a:extLst>
          </p:cNvPr>
          <p:cNvSpPr txBox="1"/>
          <p:nvPr/>
        </p:nvSpPr>
        <p:spPr>
          <a:xfrm>
            <a:off x="392623" y="2325639"/>
            <a:ext cx="275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2</a:t>
            </a:r>
          </a:p>
          <a:p>
            <a:r>
              <a:rPr lang="en-US" dirty="0"/>
              <a:t>7/5/2022 to 9/9/2022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D14BA-66A8-4024-9E59-1E9C03A411BA}"/>
              </a:ext>
            </a:extLst>
          </p:cNvPr>
          <p:cNvSpPr txBox="1"/>
          <p:nvPr/>
        </p:nvSpPr>
        <p:spPr>
          <a:xfrm>
            <a:off x="8529233" y="3177876"/>
            <a:ext cx="305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2A</a:t>
            </a:r>
          </a:p>
          <a:p>
            <a:r>
              <a:rPr lang="en-US" dirty="0"/>
              <a:t>8/15/2022 to 9/14/2022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B2532-28E3-4CB6-B2D4-67348968F329}"/>
              </a:ext>
            </a:extLst>
          </p:cNvPr>
          <p:cNvSpPr txBox="1"/>
          <p:nvPr/>
        </p:nvSpPr>
        <p:spPr>
          <a:xfrm>
            <a:off x="469900" y="4007283"/>
            <a:ext cx="310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  <a:p>
            <a:r>
              <a:rPr lang="en-US" dirty="0"/>
              <a:t>9/19/2022 to 1/31/2023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56AC61-FBCD-432F-8CC2-DCB185C9D423}"/>
              </a:ext>
            </a:extLst>
          </p:cNvPr>
          <p:cNvSpPr txBox="1"/>
          <p:nvPr/>
        </p:nvSpPr>
        <p:spPr>
          <a:xfrm>
            <a:off x="7153758" y="5000795"/>
            <a:ext cx="275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4</a:t>
            </a:r>
          </a:p>
          <a:p>
            <a:r>
              <a:rPr lang="en-US" dirty="0"/>
              <a:t>2/1/2023 to 6/20/2023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3FF9A-D0F3-4C65-9471-6EF73A8979A5}"/>
              </a:ext>
            </a:extLst>
          </p:cNvPr>
          <p:cNvSpPr txBox="1"/>
          <p:nvPr/>
        </p:nvSpPr>
        <p:spPr>
          <a:xfrm>
            <a:off x="6746928" y="5826316"/>
            <a:ext cx="2750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Phased Landscaping</a:t>
            </a:r>
          </a:p>
          <a:p>
            <a:r>
              <a:rPr lang="en-US" dirty="0"/>
              <a:t>South Lot</a:t>
            </a:r>
          </a:p>
          <a:p>
            <a:r>
              <a:rPr lang="en-US" dirty="0"/>
              <a:t>2/1/2023 to 6/30/2023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5017B0-559D-454F-B9E3-12B82B8815D2}"/>
              </a:ext>
            </a:extLst>
          </p:cNvPr>
          <p:cNvCxnSpPr/>
          <p:nvPr/>
        </p:nvCxnSpPr>
        <p:spPr>
          <a:xfrm>
            <a:off x="3143572" y="1805553"/>
            <a:ext cx="1614408" cy="689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313C0D-A8C1-4AD2-8FC0-CFFF972EAB26}"/>
              </a:ext>
            </a:extLst>
          </p:cNvPr>
          <p:cNvCxnSpPr/>
          <p:nvPr/>
        </p:nvCxnSpPr>
        <p:spPr>
          <a:xfrm>
            <a:off x="2867186" y="2874936"/>
            <a:ext cx="1890794" cy="30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FF9D5B-AA04-43E5-9272-B73B3459871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648415" y="3501042"/>
            <a:ext cx="880818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456472-1082-4764-A2EC-371901CF36E2}"/>
              </a:ext>
            </a:extLst>
          </p:cNvPr>
          <p:cNvCxnSpPr/>
          <p:nvPr/>
        </p:nvCxnSpPr>
        <p:spPr>
          <a:xfrm>
            <a:off x="3285638" y="4556502"/>
            <a:ext cx="2115521" cy="42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BA490E-DDFD-4796-9573-C27047ED6802}"/>
              </a:ext>
            </a:extLst>
          </p:cNvPr>
          <p:cNvCxnSpPr/>
          <p:nvPr/>
        </p:nvCxnSpPr>
        <p:spPr>
          <a:xfrm flipH="1" flipV="1">
            <a:off x="6307810" y="5323960"/>
            <a:ext cx="845948" cy="17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2933CB-944D-4B3C-B98B-8453AE15D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83442"/>
              </p:ext>
            </p:extLst>
          </p:nvPr>
        </p:nvGraphicFramePr>
        <p:xfrm>
          <a:off x="501468" y="4872038"/>
          <a:ext cx="2197100" cy="1790700"/>
        </p:xfrm>
        <a:graphic>
          <a:graphicData uri="http://schemas.openxmlformats.org/drawingml/2006/table">
            <a:tbl>
              <a:tblPr>
                <a:tableStyleId>{C60F8704-076C-47E3-8B64-BA5440797084}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13876401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8252569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Current Peak Parking Demand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640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7180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6732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WFSC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53242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WATB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7832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5156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155396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Current Parking Spaces Available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467966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FB3520-15D5-4901-8CAD-0E4FFA80F390}"/>
              </a:ext>
            </a:extLst>
          </p:cNvPr>
          <p:cNvCxnSpPr>
            <a:cxnSpLocks/>
          </p:cNvCxnSpPr>
          <p:nvPr/>
        </p:nvCxnSpPr>
        <p:spPr>
          <a:xfrm>
            <a:off x="501468" y="6077527"/>
            <a:ext cx="2192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16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14A4B88-EFB7-4F5C-B35B-97CC5CAC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– North Lot – North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04048-698C-4E20-A3CD-F164CC51F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8B0D1-13B8-4B8F-B509-B0D2714C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49" y="1328575"/>
            <a:ext cx="4200525" cy="4867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D05185-92F5-4586-8972-D20D781DEB91}"/>
              </a:ext>
            </a:extLst>
          </p:cNvPr>
          <p:cNvSpPr txBox="1"/>
          <p:nvPr/>
        </p:nvSpPr>
        <p:spPr>
          <a:xfrm>
            <a:off x="5680129" y="1487837"/>
            <a:ext cx="5711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to begin 7/5/2022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will begin on the East side of the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 will be turned over as each section is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Resurfacing of fire lanes will take place on weekends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 lanes will be open to one way traffic during the week</a:t>
            </a:r>
          </a:p>
          <a:p>
            <a:r>
              <a:rPr lang="en-US" dirty="0"/>
              <a:t>Work to be complete by 7/15/2022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78081B-7299-41FF-A7BD-D399238B6E78}"/>
              </a:ext>
            </a:extLst>
          </p:cNvPr>
          <p:cNvCxnSpPr/>
          <p:nvPr/>
        </p:nvCxnSpPr>
        <p:spPr>
          <a:xfrm flipH="1" flipV="1">
            <a:off x="4548753" y="2138766"/>
            <a:ext cx="54244" cy="37273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93B9BD-A85E-4A3B-A298-F2B335FCF7F5}"/>
              </a:ext>
            </a:extLst>
          </p:cNvPr>
          <p:cNvCxnSpPr>
            <a:cxnSpLocks/>
          </p:cNvCxnSpPr>
          <p:nvPr/>
        </p:nvCxnSpPr>
        <p:spPr>
          <a:xfrm flipH="1">
            <a:off x="1262629" y="2068945"/>
            <a:ext cx="3286124" cy="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14DA0DE-32FD-4F74-B20F-FEA95D7435CA}"/>
              </a:ext>
            </a:extLst>
          </p:cNvPr>
          <p:cNvSpPr txBox="1"/>
          <p:nvPr/>
        </p:nvSpPr>
        <p:spPr>
          <a:xfrm>
            <a:off x="5680129" y="4543297"/>
            <a:ext cx="24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Parking During This Time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DB83D9-DB32-491B-AFED-78947FC7B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87154"/>
              </p:ext>
            </p:extLst>
          </p:nvPr>
        </p:nvGraphicFramePr>
        <p:xfrm>
          <a:off x="7751086" y="3890157"/>
          <a:ext cx="2806700" cy="2409825"/>
        </p:xfrm>
        <a:graphic>
          <a:graphicData uri="http://schemas.openxmlformats.org/drawingml/2006/table">
            <a:tbl>
              <a:tblPr>
                <a:tableStyleId>{C60F8704-076C-47E3-8B64-BA5440797084}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1976375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829810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922716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Phase 1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North Lot - North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59499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7303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1197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Overflow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5789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WFSC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74332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WATB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23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672844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706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68905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0331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Spaces 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737682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0B09F-A8B2-4797-AD59-77CF800BFFA2}"/>
              </a:ext>
            </a:extLst>
          </p:cNvPr>
          <p:cNvCxnSpPr>
            <a:cxnSpLocks/>
          </p:cNvCxnSpPr>
          <p:nvPr/>
        </p:nvCxnSpPr>
        <p:spPr>
          <a:xfrm>
            <a:off x="7751086" y="5689600"/>
            <a:ext cx="280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3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A311DC-4E28-4F8B-A3CF-CDD3B304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– North Lot – South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BDD5C-DC01-4FE1-877D-86BA186A5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4</a:t>
            </a:fld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46A22-F357-4867-97AD-996834B4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046496"/>
            <a:ext cx="4562475" cy="5400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94A327-D02D-4B94-950C-0582A25989F9}"/>
              </a:ext>
            </a:extLst>
          </p:cNvPr>
          <p:cNvSpPr txBox="1"/>
          <p:nvPr/>
        </p:nvSpPr>
        <p:spPr>
          <a:xfrm>
            <a:off x="5745018" y="1366982"/>
            <a:ext cx="5680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to begin 7/5/2022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work will begin concurrently with the North Side of the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will be major earthwork to bring the parking lot grade to the same level as Building 1, with slopes to the accessible parking </a:t>
            </a:r>
          </a:p>
          <a:p>
            <a:r>
              <a:rPr lang="en-US" dirty="0"/>
              <a:t>Work to be complete by 9/9/2022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C6161811-6D66-48BA-B801-30E15CD6B49E}"/>
              </a:ext>
            </a:extLst>
          </p:cNvPr>
          <p:cNvSpPr/>
          <p:nvPr/>
        </p:nvSpPr>
        <p:spPr>
          <a:xfrm>
            <a:off x="3168073" y="3846416"/>
            <a:ext cx="378691" cy="115984"/>
          </a:xfrm>
          <a:prstGeom prst="curvedUp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816B9428-D945-40BA-8435-9B1BF2708130}"/>
              </a:ext>
            </a:extLst>
          </p:cNvPr>
          <p:cNvSpPr/>
          <p:nvPr/>
        </p:nvSpPr>
        <p:spPr>
          <a:xfrm>
            <a:off x="1517988" y="3630849"/>
            <a:ext cx="378691" cy="115984"/>
          </a:xfrm>
          <a:prstGeom prst="curvedUp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A5A50E9B-2ACD-46F7-A15E-C2B9DE182585}"/>
              </a:ext>
            </a:extLst>
          </p:cNvPr>
          <p:cNvSpPr/>
          <p:nvPr/>
        </p:nvSpPr>
        <p:spPr>
          <a:xfrm flipH="1">
            <a:off x="3854788" y="3854186"/>
            <a:ext cx="378691" cy="100443"/>
          </a:xfrm>
          <a:prstGeom prst="curvedUp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47EBEE88-4BFF-4359-BDC5-5BD9C763A0DD}"/>
              </a:ext>
            </a:extLst>
          </p:cNvPr>
          <p:cNvSpPr/>
          <p:nvPr/>
        </p:nvSpPr>
        <p:spPr>
          <a:xfrm flipH="1">
            <a:off x="2187624" y="3630849"/>
            <a:ext cx="378691" cy="100443"/>
          </a:xfrm>
          <a:prstGeom prst="curvedUp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6D03D-BA5D-4C93-8BF1-373F16DDD9FD}"/>
              </a:ext>
            </a:extLst>
          </p:cNvPr>
          <p:cNvSpPr txBox="1"/>
          <p:nvPr/>
        </p:nvSpPr>
        <p:spPr>
          <a:xfrm>
            <a:off x="5910757" y="4285994"/>
            <a:ext cx="24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Parking During This Time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944E0A-547B-405D-ADD7-BBE6AB2ED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81152"/>
              </p:ext>
            </p:extLst>
          </p:nvPr>
        </p:nvGraphicFramePr>
        <p:xfrm>
          <a:off x="8032535" y="3429000"/>
          <a:ext cx="2806700" cy="2569845"/>
        </p:xfrm>
        <a:graphic>
          <a:graphicData uri="http://schemas.openxmlformats.org/drawingml/2006/table">
            <a:tbl>
              <a:tblPr>
                <a:tableStyleId>{C60F8704-076C-47E3-8B64-BA5440797084}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8477492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5879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4689217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Phase 2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North Lot - South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64898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Lot </a:t>
                      </a:r>
                      <a:r>
                        <a:rPr lang="en-US" sz="1100" u="none" strike="noStrike">
                          <a:effectLst/>
                        </a:rPr>
                        <a:t>(After 7/15/22)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0402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99593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Overflow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1023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WFSC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6556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WATB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96353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054527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06484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7255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22257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Spaces 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1641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79692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241EFC-AFF6-4BCE-866B-BCCDD8BACE3D}"/>
              </a:ext>
            </a:extLst>
          </p:cNvPr>
          <p:cNvCxnSpPr>
            <a:cxnSpLocks/>
          </p:cNvCxnSpPr>
          <p:nvPr/>
        </p:nvCxnSpPr>
        <p:spPr>
          <a:xfrm>
            <a:off x="8032535" y="5394036"/>
            <a:ext cx="280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9FA286-0541-456A-AA74-1443655E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2A – Added Temporary Parking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0E955-3FB7-4CF0-8A2C-048CFE8B4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05CB7-B5D7-41D5-9B9B-498B9DB4C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70737"/>
            <a:ext cx="5314950" cy="4181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62A9-7563-4185-9A9B-12F579B0E3F0}"/>
              </a:ext>
            </a:extLst>
          </p:cNvPr>
          <p:cNvSpPr txBox="1"/>
          <p:nvPr/>
        </p:nvSpPr>
        <p:spPr>
          <a:xfrm>
            <a:off x="6391564" y="1376218"/>
            <a:ext cx="5467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to begin 8/15/2022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250 vehicle temporary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curb cut along entrance drive for entry and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lighting will be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Walkways added to connect to existing sidewalk</a:t>
            </a:r>
          </a:p>
          <a:p>
            <a:r>
              <a:rPr lang="en-US" dirty="0"/>
              <a:t>Work to be complete by 9/14/2022</a:t>
            </a:r>
          </a:p>
          <a:p>
            <a:endParaRPr lang="en-US" dirty="0"/>
          </a:p>
          <a:p>
            <a:r>
              <a:rPr lang="en-US" dirty="0"/>
              <a:t>*Parking lot capacity remains the same as Phase 2 while this temporary lot is constructed</a:t>
            </a:r>
          </a:p>
        </p:txBody>
      </p:sp>
    </p:spTree>
    <p:extLst>
      <p:ext uri="{BB962C8B-B14F-4D97-AF65-F5344CB8AC3E}">
        <p14:creationId xmlns:p14="http://schemas.microsoft.com/office/powerpoint/2010/main" val="10351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625D89-0390-456B-AA47-B8922559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– South 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7631F-1AF8-486B-BBBA-324924808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98EB1-84EB-4713-9873-D3EA66ABE38D}"/>
              </a:ext>
            </a:extLst>
          </p:cNvPr>
          <p:cNvSpPr txBox="1"/>
          <p:nvPr/>
        </p:nvSpPr>
        <p:spPr>
          <a:xfrm>
            <a:off x="6927273" y="1305086"/>
            <a:ext cx="4970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to begin 9/19/2022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Overflow parking at south end of the lot to remain in place for this phase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walkway to connect from Overflow lot to WFAB with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fire lane will be in place for emergency vehicles only</a:t>
            </a:r>
          </a:p>
          <a:p>
            <a:r>
              <a:rPr lang="en-US" dirty="0"/>
              <a:t>Work to be complete by 1/31/2023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93530-7B75-4EA1-BC92-52A9B7E1DE91}"/>
              </a:ext>
            </a:extLst>
          </p:cNvPr>
          <p:cNvSpPr txBox="1"/>
          <p:nvPr/>
        </p:nvSpPr>
        <p:spPr>
          <a:xfrm>
            <a:off x="6927273" y="4507667"/>
            <a:ext cx="24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Parking During This Time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E8A480-9862-45F5-ABFA-674C1764E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85313"/>
              </p:ext>
            </p:extLst>
          </p:nvPr>
        </p:nvGraphicFramePr>
        <p:xfrm>
          <a:off x="8846196" y="3711925"/>
          <a:ext cx="2806700" cy="2409825"/>
        </p:xfrm>
        <a:graphic>
          <a:graphicData uri="http://schemas.openxmlformats.org/drawingml/2006/table">
            <a:tbl>
              <a:tblPr>
                <a:tableStyleId>{C60F8704-076C-47E3-8B64-BA5440797084}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14425932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451142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8211618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Phase 3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South Lot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1205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81151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4333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Overflow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23465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WFSC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218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WATB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4542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9880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Temp Lot 2022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2763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03328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6685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Spaces 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1762792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1E3E97-AC7D-4782-B89F-278674299AA5}"/>
              </a:ext>
            </a:extLst>
          </p:cNvPr>
          <p:cNvCxnSpPr>
            <a:cxnSpLocks/>
          </p:cNvCxnSpPr>
          <p:nvPr/>
        </p:nvCxnSpPr>
        <p:spPr>
          <a:xfrm flipH="1">
            <a:off x="8846196" y="5517397"/>
            <a:ext cx="280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7C9314B-B2FA-426A-9A5B-1FAFFA888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"/>
          <a:stretch/>
        </p:blipFill>
        <p:spPr>
          <a:xfrm>
            <a:off x="294084" y="1246141"/>
            <a:ext cx="6642318" cy="41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8D4F-CA2F-4D1A-8BE0-D3169659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 – South Overflow 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ACAFF-424A-4E8F-B686-32E7A8F32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5F2C35-E72C-4CA7-B60C-BC187E871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70" y="1387906"/>
            <a:ext cx="6175483" cy="47542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F8CD64-E2BA-41E4-9E57-E0E36D1DF171}"/>
              </a:ext>
            </a:extLst>
          </p:cNvPr>
          <p:cNvSpPr txBox="1"/>
          <p:nvPr/>
        </p:nvSpPr>
        <p:spPr>
          <a:xfrm>
            <a:off x="6853382" y="1387906"/>
            <a:ext cx="5153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to begin 2/1/2023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work will incorporate the existing overflow </a:t>
            </a:r>
            <a:r>
              <a:rPr lang="en-US"/>
              <a:t>parking to </a:t>
            </a:r>
            <a:r>
              <a:rPr lang="en-US" dirty="0"/>
              <a:t>the south into the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Landscaping work for the entire South lot will be completed during this time</a:t>
            </a:r>
          </a:p>
          <a:p>
            <a:r>
              <a:rPr lang="en-US" dirty="0"/>
              <a:t>Work to be complete by 6/20/2023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72DD9E-5DDA-4035-9EE2-B9EBA8425F73}"/>
              </a:ext>
            </a:extLst>
          </p:cNvPr>
          <p:cNvSpPr txBox="1"/>
          <p:nvPr/>
        </p:nvSpPr>
        <p:spPr>
          <a:xfrm>
            <a:off x="6853382" y="3981194"/>
            <a:ext cx="24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Parking During This Time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91697E-07CB-443F-AEBD-1D6045CBF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96237"/>
              </p:ext>
            </p:extLst>
          </p:nvPr>
        </p:nvGraphicFramePr>
        <p:xfrm>
          <a:off x="8821304" y="3295506"/>
          <a:ext cx="2806700" cy="2409825"/>
        </p:xfrm>
        <a:graphic>
          <a:graphicData uri="http://schemas.openxmlformats.org/drawingml/2006/table">
            <a:tbl>
              <a:tblPr>
                <a:tableStyleId>{C60F8704-076C-47E3-8B64-BA5440797084}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31913265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56676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001899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Phase 4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South Overflow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18621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46292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69367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Overflow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91269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WFSC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1944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WATB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93946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1769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9025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4541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1981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Spaces 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8461791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A80FE1-E2B9-4166-BB31-B435082A7DAB}"/>
              </a:ext>
            </a:extLst>
          </p:cNvPr>
          <p:cNvCxnSpPr>
            <a:cxnSpLocks/>
          </p:cNvCxnSpPr>
          <p:nvPr/>
        </p:nvCxnSpPr>
        <p:spPr>
          <a:xfrm>
            <a:off x="8821304" y="5098473"/>
            <a:ext cx="280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8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AC8B-235D-4423-A733-A7E939D8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Count at Completion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6036C-0593-4090-8BD0-EF3DF7448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502186-A7A8-4D85-86DE-A38AD591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06" y="1071418"/>
            <a:ext cx="5560513" cy="53016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82F69E-9AF0-451F-BE35-80B313EC7655}"/>
              </a:ext>
            </a:extLst>
          </p:cNvPr>
          <p:cNvSpPr txBox="1"/>
          <p:nvPr/>
        </p:nvSpPr>
        <p:spPr>
          <a:xfrm>
            <a:off x="6908800" y="1274618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Lots will be removed when work is complete in 6/2023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campus parking will be </a:t>
            </a:r>
            <a:r>
              <a:rPr lang="en-US" u="sng" dirty="0"/>
              <a:t>paved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11 spaces available at completion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94BBF4-1911-49E1-A821-71E39BF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22172"/>
              </p:ext>
            </p:extLst>
          </p:nvPr>
        </p:nvGraphicFramePr>
        <p:xfrm>
          <a:off x="7786832" y="2972234"/>
          <a:ext cx="2806700" cy="2409825"/>
        </p:xfrm>
        <a:graphic>
          <a:graphicData uri="http://schemas.openxmlformats.org/drawingml/2006/table">
            <a:tbl>
              <a:tblPr>
                <a:tableStyleId>{C60F8704-076C-47E3-8B64-BA5440797084}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26544964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70452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6683995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At Completion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47355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26274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1020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Overflow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46674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WFSC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6644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WATB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5084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478704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 Lot 2022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95811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03066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9926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Spaces 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768110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BE8515-8ED0-420F-827C-FC37F47A49C2}"/>
              </a:ext>
            </a:extLst>
          </p:cNvPr>
          <p:cNvCxnSpPr>
            <a:cxnSpLocks/>
          </p:cNvCxnSpPr>
          <p:nvPr/>
        </p:nvCxnSpPr>
        <p:spPr>
          <a:xfrm>
            <a:off x="7786832" y="4775200"/>
            <a:ext cx="280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03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6E4EFC-A22F-47E4-BA73-9A4BB523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Thank You!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F6487CC-4868-47EF-9142-34E57205B9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6" r="3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12358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_PowerPoint_V7_01.pptx" id="{F7656221-DB9D-4148-BC7A-FE875EAFFF41}" vid="{7400D640-EF4A-46E9-BB93-688E265BD11D}"/>
    </a:ext>
  </a:extLst>
</a:theme>
</file>

<file path=ppt/theme/theme2.xml><?xml version="1.0" encoding="utf-8"?>
<a:theme xmlns:a="http://schemas.openxmlformats.org/drawingml/2006/main" name="Mai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_PowerPoint_V7_01.pptx" id="{F7656221-DB9D-4148-BC7A-FE875EAFFF41}" vid="{7400D640-EF4A-46E9-BB93-688E265BD11D}"/>
    </a:ext>
  </a:extLst>
</a:theme>
</file>

<file path=ppt/theme/theme3.xml><?xml version="1.0" encoding="utf-8"?>
<a:theme xmlns:a="http://schemas.openxmlformats.org/drawingml/2006/main" name="Dividers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_PowerPoint_V7_01.pptx" id="{F7656221-DB9D-4148-BC7A-FE875EAFFF41}" vid="{7400D640-EF4A-46E9-BB93-688E265BD11D}"/>
    </a:ext>
  </a:extLst>
</a:theme>
</file>

<file path=ppt/theme/theme4.xml><?xml version="1.0" encoding="utf-8"?>
<a:theme xmlns:a="http://schemas.openxmlformats.org/drawingml/2006/main" name="1_Cover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_PowerPoint_V7_01.pptx" id="{F7656221-DB9D-4148-BC7A-FE875EAFFF41}" vid="{7400D640-EF4A-46E9-BB93-688E265BD11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C6B4BA2520C44B99AB00597B73025" ma:contentTypeVersion="15" ma:contentTypeDescription="Create a new document." ma:contentTypeScope="" ma:versionID="62f7ec3332257abfafb3eae63340e89a">
  <xsd:schema xmlns:xsd="http://www.w3.org/2001/XMLSchema" xmlns:xs="http://www.w3.org/2001/XMLSchema" xmlns:p="http://schemas.microsoft.com/office/2006/metadata/properties" xmlns:ns1="http://schemas.microsoft.com/sharepoint/v3" xmlns:ns2="eb461500-eab3-415c-bf47-0520e3beb4df" xmlns:ns3="c54b6aab-3cf7-42c6-a229-408d95f733d7" targetNamespace="http://schemas.microsoft.com/office/2006/metadata/properties" ma:root="true" ma:fieldsID="3898cc3e2efb4d5a3c236c697bdc60a9" ns1:_="" ns2:_="" ns3:_="">
    <xsd:import namespace="http://schemas.microsoft.com/sharepoint/v3"/>
    <xsd:import namespace="eb461500-eab3-415c-bf47-0520e3beb4df"/>
    <xsd:import namespace="c54b6aab-3cf7-42c6-a229-408d95f73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61500-eab3-415c-bf47-0520e3beb4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b6aab-3cf7-42c6-a229-408d95f733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E130DD-0F89-411C-A17A-46DCD45850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3FCE2F-5E81-4DB5-9D7C-8BEC556BFD6C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eb461500-eab3-415c-bf47-0520e3beb4df"/>
    <ds:schemaRef ds:uri="http://schemas.openxmlformats.org/package/2006/metadata/core-properties"/>
    <ds:schemaRef ds:uri="c54b6aab-3cf7-42c6-a229-408d95f733d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48A3E2-359B-4D34-B803-E8C496FCD9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461500-eab3-415c-bf47-0520e3beb4df"/>
    <ds:schemaRef ds:uri="c54b6aab-3cf7-42c6-a229-408d95f73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Jacobs_PowerPoint_V7-01</Template>
  <TotalTime>1140</TotalTime>
  <Words>626</Words>
  <Application>Microsoft Office PowerPoint</Application>
  <PresentationFormat>Widescreen</PresentationFormat>
  <Paragraphs>244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Jacobs Chronos Light</vt:lpstr>
      <vt:lpstr>Jacobs Chronos</vt:lpstr>
      <vt:lpstr>Jacobs Chronos Heavy</vt:lpstr>
      <vt:lpstr>Wingdings</vt:lpstr>
      <vt:lpstr>Cover</vt:lpstr>
      <vt:lpstr>Main</vt:lpstr>
      <vt:lpstr>Dividers</vt:lpstr>
      <vt:lpstr>1_Cover</vt:lpstr>
      <vt:lpstr>PowerPoint Presentation</vt:lpstr>
      <vt:lpstr>Overall Parking Plan</vt:lpstr>
      <vt:lpstr>Phase 1 – North Lot – North Side</vt:lpstr>
      <vt:lpstr>Phase 2 – North Lot – South Side</vt:lpstr>
      <vt:lpstr>Phase 2A – Added Temporary Parking</vt:lpstr>
      <vt:lpstr>Phase 3 – South Lot</vt:lpstr>
      <vt:lpstr>Phase 4 – South Overflow Lot</vt:lpstr>
      <vt:lpstr>Parking Count at Completion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this template – PLEASE READ BEFORE CONTINUING</dc:title>
  <dc:creator>Gray, Amanda</dc:creator>
  <cp:lastModifiedBy>Grigsby, Bonnie</cp:lastModifiedBy>
  <cp:revision>58</cp:revision>
  <cp:lastPrinted>2022-03-28T19:13:10Z</cp:lastPrinted>
  <dcterms:created xsi:type="dcterms:W3CDTF">2019-10-29T21:59:11Z</dcterms:created>
  <dcterms:modified xsi:type="dcterms:W3CDTF">2022-03-31T12:54:34Z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0x010100B53C6B4BA2520C44B99AB00597B73025</vt:lpwstr>
  </property>
</Properties>
</file>